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0" r:id="rId3"/>
    <p:sldId id="291" r:id="rId4"/>
    <p:sldId id="301" r:id="rId5"/>
    <p:sldId id="332" r:id="rId6"/>
    <p:sldId id="334" r:id="rId7"/>
    <p:sldId id="313" r:id="rId8"/>
    <p:sldId id="315" r:id="rId9"/>
    <p:sldId id="317" r:id="rId10"/>
    <p:sldId id="282" r:id="rId11"/>
    <p:sldId id="308" r:id="rId12"/>
    <p:sldId id="319" r:id="rId13"/>
    <p:sldId id="320" r:id="rId14"/>
    <p:sldId id="321" r:id="rId15"/>
    <p:sldId id="328" r:id="rId16"/>
    <p:sldId id="336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59DB46-CAEA-2781-0461-579A30BDD2C1}" name="Anja van den Broek" initials="" userId="S::a.vdbroek@researchned.nl::0cfe1fa4-7db6-49b0-b062-057292953b08" providerId="AD"/>
  <p188:author id="{81734877-F271-1711-AE83-EE597B114B17}" name="a.f.kievitsbosch@pl.hanze.nl" initials="a." userId="S::urn:spo:guest#a.f.kievitsbosch@pl.hanze.nl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A68"/>
    <a:srgbClr val="532857"/>
    <a:srgbClr val="58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1C1E35-9FC1-4BA9-A1A5-43516A35221B}" v="1531" dt="2025-06-03T14:13:06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521" autoAdjust="0"/>
  </p:normalViewPr>
  <p:slideViewPr>
    <p:cSldViewPr snapToGrid="0">
      <p:cViewPr varScale="1">
        <p:scale>
          <a:sx n="42" d="100"/>
          <a:sy n="42" d="100"/>
        </p:scale>
        <p:origin x="1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evitsbosch AF, Anne" userId="fee1690b-fba7-46e8-9232-800cb65ad4d8" providerId="ADAL" clId="{E21C1E35-9FC1-4BA9-A1A5-43516A35221B}"/>
    <pc:docChg chg="undo custSel addSld delSld modSld sldOrd addSection delSection modSection">
      <pc:chgData name="Kievitsbosch AF, Anne" userId="fee1690b-fba7-46e8-9232-800cb65ad4d8" providerId="ADAL" clId="{E21C1E35-9FC1-4BA9-A1A5-43516A35221B}" dt="2025-06-10T09:52:41.672" v="17612" actId="20577"/>
      <pc:docMkLst>
        <pc:docMk/>
      </pc:docMkLst>
      <pc:sldChg chg="addSp modSp mod modNotesTx">
        <pc:chgData name="Kievitsbosch AF, Anne" userId="fee1690b-fba7-46e8-9232-800cb65ad4d8" providerId="ADAL" clId="{E21C1E35-9FC1-4BA9-A1A5-43516A35221B}" dt="2025-06-10T09:52:41.672" v="17612" actId="20577"/>
        <pc:sldMkLst>
          <pc:docMk/>
          <pc:sldMk cId="4136373968" sldId="256"/>
        </pc:sldMkLst>
        <pc:spChg chg="mod">
          <ac:chgData name="Kievitsbosch AF, Anne" userId="fee1690b-fba7-46e8-9232-800cb65ad4d8" providerId="ADAL" clId="{E21C1E35-9FC1-4BA9-A1A5-43516A35221B}" dt="2025-06-10T09:52:41.672" v="17612" actId="20577"/>
          <ac:spMkLst>
            <pc:docMk/>
            <pc:sldMk cId="4136373968" sldId="256"/>
            <ac:spMk id="17" creationId="{4BC48D26-252E-6414-2C1A-65500F6A44E9}"/>
          </ac:spMkLst>
        </pc:spChg>
        <pc:picChg chg="mod">
          <ac:chgData name="Kievitsbosch AF, Anne" userId="fee1690b-fba7-46e8-9232-800cb65ad4d8" providerId="ADAL" clId="{E21C1E35-9FC1-4BA9-A1A5-43516A35221B}" dt="2025-05-27T11:09:18.545" v="471" actId="1076"/>
          <ac:picMkLst>
            <pc:docMk/>
            <pc:sldMk cId="4136373968" sldId="256"/>
            <ac:picMk id="3" creationId="{A6FDBFF7-1E06-0BB2-CF4C-636CA1E2271B}"/>
          </ac:picMkLst>
        </pc:picChg>
        <pc:picChg chg="mod">
          <ac:chgData name="Kievitsbosch AF, Anne" userId="fee1690b-fba7-46e8-9232-800cb65ad4d8" providerId="ADAL" clId="{E21C1E35-9FC1-4BA9-A1A5-43516A35221B}" dt="2025-05-27T11:09:15.408" v="470" actId="1076"/>
          <ac:picMkLst>
            <pc:docMk/>
            <pc:sldMk cId="4136373968" sldId="256"/>
            <ac:picMk id="5" creationId="{8E78F9EE-F101-B09F-297B-528F8A526E06}"/>
          </ac:picMkLst>
        </pc:picChg>
        <pc:picChg chg="add mod">
          <ac:chgData name="Kievitsbosch AF, Anne" userId="fee1690b-fba7-46e8-9232-800cb65ad4d8" providerId="ADAL" clId="{E21C1E35-9FC1-4BA9-A1A5-43516A35221B}" dt="2025-05-27T13:51:56.365" v="868" actId="1076"/>
          <ac:picMkLst>
            <pc:docMk/>
            <pc:sldMk cId="4136373968" sldId="256"/>
            <ac:picMk id="6" creationId="{6B568DD4-BDC9-8EFC-3C6A-E834DA1ADF71}"/>
          </ac:picMkLst>
        </pc:picChg>
      </pc:sldChg>
      <pc:sldChg chg="delSp modSp mod modNotesTx">
        <pc:chgData name="Kievitsbosch AF, Anne" userId="fee1690b-fba7-46e8-9232-800cb65ad4d8" providerId="ADAL" clId="{E21C1E35-9FC1-4BA9-A1A5-43516A35221B}" dt="2025-06-05T12:40:50.192" v="17510" actId="6549"/>
        <pc:sldMkLst>
          <pc:docMk/>
          <pc:sldMk cId="2958147368" sldId="282"/>
        </pc:sldMkLst>
        <pc:spChg chg="mod">
          <ac:chgData name="Kievitsbosch AF, Anne" userId="fee1690b-fba7-46e8-9232-800cb65ad4d8" providerId="ADAL" clId="{E21C1E35-9FC1-4BA9-A1A5-43516A35221B}" dt="2025-06-03T11:52:52.917" v="16079" actId="20577"/>
          <ac:spMkLst>
            <pc:docMk/>
            <pc:sldMk cId="2958147368" sldId="282"/>
            <ac:spMk id="3" creationId="{A2F27CA4-BBAF-702A-13B0-B960FA46293F}"/>
          </ac:spMkLst>
        </pc:spChg>
        <pc:picChg chg="mod">
          <ac:chgData name="Kievitsbosch AF, Anne" userId="fee1690b-fba7-46e8-9232-800cb65ad4d8" providerId="ADAL" clId="{E21C1E35-9FC1-4BA9-A1A5-43516A35221B}" dt="2025-06-03T11:52:37.806" v="16046" actId="1076"/>
          <ac:picMkLst>
            <pc:docMk/>
            <pc:sldMk cId="2958147368" sldId="282"/>
            <ac:picMk id="13" creationId="{2725D9D4-E2EB-D82F-BF22-86906840675B}"/>
          </ac:picMkLst>
        </pc:picChg>
      </pc:sldChg>
      <pc:sldChg chg="modSp mod modAnim modNotesTx">
        <pc:chgData name="Kievitsbosch AF, Anne" userId="fee1690b-fba7-46e8-9232-800cb65ad4d8" providerId="ADAL" clId="{E21C1E35-9FC1-4BA9-A1A5-43516A35221B}" dt="2025-06-05T12:39:47.045" v="17499" actId="6549"/>
        <pc:sldMkLst>
          <pc:docMk/>
          <pc:sldMk cId="889485038" sldId="290"/>
        </pc:sldMkLst>
        <pc:spChg chg="mod">
          <ac:chgData name="Kievitsbosch AF, Anne" userId="fee1690b-fba7-46e8-9232-800cb65ad4d8" providerId="ADAL" clId="{E21C1E35-9FC1-4BA9-A1A5-43516A35221B}" dt="2025-06-02T17:56:27.520" v="2835" actId="20577"/>
          <ac:spMkLst>
            <pc:docMk/>
            <pc:sldMk cId="889485038" sldId="290"/>
            <ac:spMk id="2" creationId="{5587277A-CBAB-F726-58E6-621B8774D959}"/>
          </ac:spMkLst>
        </pc:spChg>
        <pc:spChg chg="mod">
          <ac:chgData name="Kievitsbosch AF, Anne" userId="fee1690b-fba7-46e8-9232-800cb65ad4d8" providerId="ADAL" clId="{E21C1E35-9FC1-4BA9-A1A5-43516A35221B}" dt="2025-06-03T11:33:38.419" v="12814" actId="2711"/>
          <ac:spMkLst>
            <pc:docMk/>
            <pc:sldMk cId="889485038" sldId="290"/>
            <ac:spMk id="3" creationId="{622DFA5E-A6E4-4913-BC02-BC24559A477B}"/>
          </ac:spMkLst>
        </pc:spChg>
        <pc:spChg chg="mod">
          <ac:chgData name="Kievitsbosch AF, Anne" userId="fee1690b-fba7-46e8-9232-800cb65ad4d8" providerId="ADAL" clId="{E21C1E35-9FC1-4BA9-A1A5-43516A35221B}" dt="2025-06-03T11:33:48.475" v="12815" actId="1076"/>
          <ac:spMkLst>
            <pc:docMk/>
            <pc:sldMk cId="889485038" sldId="290"/>
            <ac:spMk id="10" creationId="{E1FD97F5-6D4E-80DC-CC7C-6A3783884C29}"/>
          </ac:spMkLst>
        </pc:spChg>
      </pc:sldChg>
      <pc:sldChg chg="modSp mod ord modNotesTx">
        <pc:chgData name="Kievitsbosch AF, Anne" userId="fee1690b-fba7-46e8-9232-800cb65ad4d8" providerId="ADAL" clId="{E21C1E35-9FC1-4BA9-A1A5-43516A35221B}" dt="2025-06-05T12:39:53.153" v="17500" actId="6549"/>
        <pc:sldMkLst>
          <pc:docMk/>
          <pc:sldMk cId="383166792" sldId="291"/>
        </pc:sldMkLst>
        <pc:spChg chg="mod">
          <ac:chgData name="Kievitsbosch AF, Anne" userId="fee1690b-fba7-46e8-9232-800cb65ad4d8" providerId="ADAL" clId="{E21C1E35-9FC1-4BA9-A1A5-43516A35221B}" dt="2025-06-03T11:30:58.635" v="12776" actId="1076"/>
          <ac:spMkLst>
            <pc:docMk/>
            <pc:sldMk cId="383166792" sldId="291"/>
            <ac:spMk id="7" creationId="{A4915FD4-EF35-6506-B82C-FC42F62FE866}"/>
          </ac:spMkLst>
        </pc:spChg>
      </pc:sldChg>
      <pc:sldChg chg="del">
        <pc:chgData name="Kievitsbosch AF, Anne" userId="fee1690b-fba7-46e8-9232-800cb65ad4d8" providerId="ADAL" clId="{E21C1E35-9FC1-4BA9-A1A5-43516A35221B}" dt="2025-05-23T09:35:37.793" v="239" actId="2696"/>
        <pc:sldMkLst>
          <pc:docMk/>
          <pc:sldMk cId="2846277960" sldId="292"/>
        </pc:sldMkLst>
      </pc:sldChg>
      <pc:sldChg chg="del">
        <pc:chgData name="Kievitsbosch AF, Anne" userId="fee1690b-fba7-46e8-9232-800cb65ad4d8" providerId="ADAL" clId="{E21C1E35-9FC1-4BA9-A1A5-43516A35221B}" dt="2025-05-23T09:34:42.118" v="175" actId="2696"/>
        <pc:sldMkLst>
          <pc:docMk/>
          <pc:sldMk cId="877893867" sldId="293"/>
        </pc:sldMkLst>
      </pc:sldChg>
      <pc:sldChg chg="del">
        <pc:chgData name="Kievitsbosch AF, Anne" userId="fee1690b-fba7-46e8-9232-800cb65ad4d8" providerId="ADAL" clId="{E21C1E35-9FC1-4BA9-A1A5-43516A35221B}" dt="2025-05-23T09:33:50.564" v="118" actId="2696"/>
        <pc:sldMkLst>
          <pc:docMk/>
          <pc:sldMk cId="406900053" sldId="294"/>
        </pc:sldMkLst>
      </pc:sldChg>
      <pc:sldChg chg="del">
        <pc:chgData name="Kievitsbosch AF, Anne" userId="fee1690b-fba7-46e8-9232-800cb65ad4d8" providerId="ADAL" clId="{E21C1E35-9FC1-4BA9-A1A5-43516A35221B}" dt="2025-05-23T09:33:46.686" v="117" actId="2696"/>
        <pc:sldMkLst>
          <pc:docMk/>
          <pc:sldMk cId="2006870669" sldId="295"/>
        </pc:sldMkLst>
      </pc:sldChg>
      <pc:sldChg chg="modSp del mod modNotesTx">
        <pc:chgData name="Kievitsbosch AF, Anne" userId="fee1690b-fba7-46e8-9232-800cb65ad4d8" providerId="ADAL" clId="{E21C1E35-9FC1-4BA9-A1A5-43516A35221B}" dt="2025-06-02T18:10:46.305" v="3685" actId="2696"/>
        <pc:sldMkLst>
          <pc:docMk/>
          <pc:sldMk cId="4092600523" sldId="296"/>
        </pc:sldMkLst>
      </pc:sldChg>
      <pc:sldChg chg="modSp del mod">
        <pc:chgData name="Kievitsbosch AF, Anne" userId="fee1690b-fba7-46e8-9232-800cb65ad4d8" providerId="ADAL" clId="{E21C1E35-9FC1-4BA9-A1A5-43516A35221B}" dt="2025-06-03T09:49:36.431" v="12327" actId="2696"/>
        <pc:sldMkLst>
          <pc:docMk/>
          <pc:sldMk cId="3315427108" sldId="300"/>
        </pc:sldMkLst>
      </pc:sldChg>
      <pc:sldChg chg="modNotesTx">
        <pc:chgData name="Kievitsbosch AF, Anne" userId="fee1690b-fba7-46e8-9232-800cb65ad4d8" providerId="ADAL" clId="{E21C1E35-9FC1-4BA9-A1A5-43516A35221B}" dt="2025-06-05T12:40:04.878" v="17501" actId="6549"/>
        <pc:sldMkLst>
          <pc:docMk/>
          <pc:sldMk cId="821574322" sldId="301"/>
        </pc:sldMkLst>
      </pc:sldChg>
      <pc:sldChg chg="delSp modSp del mod">
        <pc:chgData name="Kievitsbosch AF, Anne" userId="fee1690b-fba7-46e8-9232-800cb65ad4d8" providerId="ADAL" clId="{E21C1E35-9FC1-4BA9-A1A5-43516A35221B}" dt="2025-06-02T18:13:22.562" v="3725" actId="2696"/>
        <pc:sldMkLst>
          <pc:docMk/>
          <pc:sldMk cId="3286722986" sldId="305"/>
        </pc:sldMkLst>
      </pc:sldChg>
      <pc:sldChg chg="del">
        <pc:chgData name="Kievitsbosch AF, Anne" userId="fee1690b-fba7-46e8-9232-800cb65ad4d8" providerId="ADAL" clId="{E21C1E35-9FC1-4BA9-A1A5-43516A35221B}" dt="2025-05-23T09:36:15.681" v="240" actId="2696"/>
        <pc:sldMkLst>
          <pc:docMk/>
          <pc:sldMk cId="1225161896" sldId="306"/>
        </pc:sldMkLst>
      </pc:sldChg>
      <pc:sldChg chg="modSp mod modAnim modNotesTx">
        <pc:chgData name="Kievitsbosch AF, Anne" userId="fee1690b-fba7-46e8-9232-800cb65ad4d8" providerId="ADAL" clId="{E21C1E35-9FC1-4BA9-A1A5-43516A35221B}" dt="2025-06-05T12:40:58.928" v="17512" actId="5793"/>
        <pc:sldMkLst>
          <pc:docMk/>
          <pc:sldMk cId="3055576799" sldId="308"/>
        </pc:sldMkLst>
        <pc:spChg chg="mod">
          <ac:chgData name="Kievitsbosch AF, Anne" userId="fee1690b-fba7-46e8-9232-800cb65ad4d8" providerId="ADAL" clId="{E21C1E35-9FC1-4BA9-A1A5-43516A35221B}" dt="2025-06-02T18:59:02.424" v="5312" actId="20577"/>
          <ac:spMkLst>
            <pc:docMk/>
            <pc:sldMk cId="3055576799" sldId="308"/>
            <ac:spMk id="2" creationId="{E47157E3-4C11-7E9F-0D2E-E1B1760FC665}"/>
          </ac:spMkLst>
        </pc:spChg>
        <pc:spChg chg="mod">
          <ac:chgData name="Kievitsbosch AF, Anne" userId="fee1690b-fba7-46e8-9232-800cb65ad4d8" providerId="ADAL" clId="{E21C1E35-9FC1-4BA9-A1A5-43516A35221B}" dt="2025-06-02T20:01:20.319" v="10238" actId="20577"/>
          <ac:spMkLst>
            <pc:docMk/>
            <pc:sldMk cId="3055576799" sldId="308"/>
            <ac:spMk id="3" creationId="{28C03791-A70B-B213-418F-D8DC5FDD2005}"/>
          </ac:spMkLst>
        </pc:spChg>
      </pc:sldChg>
      <pc:sldChg chg="modNotesTx">
        <pc:chgData name="Kievitsbosch AF, Anne" userId="fee1690b-fba7-46e8-9232-800cb65ad4d8" providerId="ADAL" clId="{E21C1E35-9FC1-4BA9-A1A5-43516A35221B}" dt="2025-06-05T12:40:26.075" v="17506" actId="6549"/>
        <pc:sldMkLst>
          <pc:docMk/>
          <pc:sldMk cId="3101319409" sldId="313"/>
        </pc:sldMkLst>
      </pc:sldChg>
      <pc:sldChg chg="modSp modNotesTx">
        <pc:chgData name="Kievitsbosch AF, Anne" userId="fee1690b-fba7-46e8-9232-800cb65ad4d8" providerId="ADAL" clId="{E21C1E35-9FC1-4BA9-A1A5-43516A35221B}" dt="2025-06-05T12:40:34.037" v="17507" actId="6549"/>
        <pc:sldMkLst>
          <pc:docMk/>
          <pc:sldMk cId="1234069220" sldId="315"/>
        </pc:sldMkLst>
        <pc:spChg chg="mod">
          <ac:chgData name="Kievitsbosch AF, Anne" userId="fee1690b-fba7-46e8-9232-800cb65ad4d8" providerId="ADAL" clId="{E21C1E35-9FC1-4BA9-A1A5-43516A35221B}" dt="2025-06-03T11:44:22.687" v="14501" actId="6549"/>
          <ac:spMkLst>
            <pc:docMk/>
            <pc:sldMk cId="1234069220" sldId="315"/>
            <ac:spMk id="3" creationId="{28C03791-A70B-B213-418F-D8DC5FDD2005}"/>
          </ac:spMkLst>
        </pc:spChg>
      </pc:sldChg>
      <pc:sldChg chg="modSp mod modNotesTx">
        <pc:chgData name="Kievitsbosch AF, Anne" userId="fee1690b-fba7-46e8-9232-800cb65ad4d8" providerId="ADAL" clId="{E21C1E35-9FC1-4BA9-A1A5-43516A35221B}" dt="2025-06-05T12:40:39.009" v="17508" actId="6549"/>
        <pc:sldMkLst>
          <pc:docMk/>
          <pc:sldMk cId="2966258221" sldId="317"/>
        </pc:sldMkLst>
        <pc:spChg chg="mod">
          <ac:chgData name="Kievitsbosch AF, Anne" userId="fee1690b-fba7-46e8-9232-800cb65ad4d8" providerId="ADAL" clId="{E21C1E35-9FC1-4BA9-A1A5-43516A35221B}" dt="2025-06-03T11:46:33.292" v="14931" actId="21"/>
          <ac:spMkLst>
            <pc:docMk/>
            <pc:sldMk cId="2966258221" sldId="317"/>
            <ac:spMk id="5" creationId="{324CD03D-BB03-D417-130A-E2817F6FE713}"/>
          </ac:spMkLst>
        </pc:spChg>
      </pc:sldChg>
      <pc:sldChg chg="delSp modSp del mod">
        <pc:chgData name="Kievitsbosch AF, Anne" userId="fee1690b-fba7-46e8-9232-800cb65ad4d8" providerId="ADAL" clId="{E21C1E35-9FC1-4BA9-A1A5-43516A35221B}" dt="2025-06-02T18:16:12.072" v="3759" actId="2696"/>
        <pc:sldMkLst>
          <pc:docMk/>
          <pc:sldMk cId="2904485501" sldId="318"/>
        </pc:sldMkLst>
      </pc:sldChg>
      <pc:sldChg chg="modSp mod modAnim modNotesTx">
        <pc:chgData name="Kievitsbosch AF, Anne" userId="fee1690b-fba7-46e8-9232-800cb65ad4d8" providerId="ADAL" clId="{E21C1E35-9FC1-4BA9-A1A5-43516A35221B}" dt="2025-06-05T12:41:08.316" v="17514" actId="20577"/>
        <pc:sldMkLst>
          <pc:docMk/>
          <pc:sldMk cId="1052348773" sldId="319"/>
        </pc:sldMkLst>
        <pc:spChg chg="mod">
          <ac:chgData name="Kievitsbosch AF, Anne" userId="fee1690b-fba7-46e8-9232-800cb65ad4d8" providerId="ADAL" clId="{E21C1E35-9FC1-4BA9-A1A5-43516A35221B}" dt="2025-06-02T18:19:13.103" v="4108" actId="20577"/>
          <ac:spMkLst>
            <pc:docMk/>
            <pc:sldMk cId="1052348773" sldId="319"/>
            <ac:spMk id="2" creationId="{E47157E3-4C11-7E9F-0D2E-E1B1760FC665}"/>
          </ac:spMkLst>
        </pc:spChg>
        <pc:spChg chg="mod">
          <ac:chgData name="Kievitsbosch AF, Anne" userId="fee1690b-fba7-46e8-9232-800cb65ad4d8" providerId="ADAL" clId="{E21C1E35-9FC1-4BA9-A1A5-43516A35221B}" dt="2025-06-03T06:52:57.596" v="11756" actId="20577"/>
          <ac:spMkLst>
            <pc:docMk/>
            <pc:sldMk cId="1052348773" sldId="319"/>
            <ac:spMk id="3" creationId="{28C03791-A70B-B213-418F-D8DC5FDD2005}"/>
          </ac:spMkLst>
        </pc:spChg>
      </pc:sldChg>
      <pc:sldChg chg="delSp modSp mod modAnim modNotesTx">
        <pc:chgData name="Kievitsbosch AF, Anne" userId="fee1690b-fba7-46e8-9232-800cb65ad4d8" providerId="ADAL" clId="{E21C1E35-9FC1-4BA9-A1A5-43516A35221B}" dt="2025-06-05T12:41:19.257" v="17516" actId="20577"/>
        <pc:sldMkLst>
          <pc:docMk/>
          <pc:sldMk cId="1462384207" sldId="320"/>
        </pc:sldMkLst>
        <pc:spChg chg="mod">
          <ac:chgData name="Kievitsbosch AF, Anne" userId="fee1690b-fba7-46e8-9232-800cb65ad4d8" providerId="ADAL" clId="{E21C1E35-9FC1-4BA9-A1A5-43516A35221B}" dt="2025-06-02T20:04:44.612" v="10717" actId="6549"/>
          <ac:spMkLst>
            <pc:docMk/>
            <pc:sldMk cId="1462384207" sldId="320"/>
            <ac:spMk id="2" creationId="{E47157E3-4C11-7E9F-0D2E-E1B1760FC665}"/>
          </ac:spMkLst>
        </pc:spChg>
        <pc:spChg chg="mod">
          <ac:chgData name="Kievitsbosch AF, Anne" userId="fee1690b-fba7-46e8-9232-800cb65ad4d8" providerId="ADAL" clId="{E21C1E35-9FC1-4BA9-A1A5-43516A35221B}" dt="2025-06-02T20:05:48.370" v="10890" actId="20577"/>
          <ac:spMkLst>
            <pc:docMk/>
            <pc:sldMk cId="1462384207" sldId="320"/>
            <ac:spMk id="3" creationId="{28C03791-A70B-B213-418F-D8DC5FDD2005}"/>
          </ac:spMkLst>
        </pc:spChg>
        <pc:picChg chg="mod">
          <ac:chgData name="Kievitsbosch AF, Anne" userId="fee1690b-fba7-46e8-9232-800cb65ad4d8" providerId="ADAL" clId="{E21C1E35-9FC1-4BA9-A1A5-43516A35221B}" dt="2025-06-02T20:05:08.827" v="10743" actId="1076"/>
          <ac:picMkLst>
            <pc:docMk/>
            <pc:sldMk cId="1462384207" sldId="320"/>
            <ac:picMk id="9" creationId="{1DD7874A-5549-7311-CF88-AFFAFEA3507C}"/>
          </ac:picMkLst>
        </pc:picChg>
      </pc:sldChg>
      <pc:sldChg chg="delSp modSp mod modAnim modNotesTx">
        <pc:chgData name="Kievitsbosch AF, Anne" userId="fee1690b-fba7-46e8-9232-800cb65ad4d8" providerId="ADAL" clId="{E21C1E35-9FC1-4BA9-A1A5-43516A35221B}" dt="2025-06-05T12:41:37.160" v="17518" actId="5793"/>
        <pc:sldMkLst>
          <pc:docMk/>
          <pc:sldMk cId="1624996770" sldId="321"/>
        </pc:sldMkLst>
        <pc:spChg chg="mod">
          <ac:chgData name="Kievitsbosch AF, Anne" userId="fee1690b-fba7-46e8-9232-800cb65ad4d8" providerId="ADAL" clId="{E21C1E35-9FC1-4BA9-A1A5-43516A35221B}" dt="2025-06-02T20:04:51.088" v="10740" actId="6549"/>
          <ac:spMkLst>
            <pc:docMk/>
            <pc:sldMk cId="1624996770" sldId="321"/>
            <ac:spMk id="2" creationId="{E47157E3-4C11-7E9F-0D2E-E1B1760FC665}"/>
          </ac:spMkLst>
        </pc:spChg>
        <pc:spChg chg="mod">
          <ac:chgData name="Kievitsbosch AF, Anne" userId="fee1690b-fba7-46e8-9232-800cb65ad4d8" providerId="ADAL" clId="{E21C1E35-9FC1-4BA9-A1A5-43516A35221B}" dt="2025-06-02T20:07:30.230" v="11026" actId="20577"/>
          <ac:spMkLst>
            <pc:docMk/>
            <pc:sldMk cId="1624996770" sldId="321"/>
            <ac:spMk id="3" creationId="{28C03791-A70B-B213-418F-D8DC5FDD2005}"/>
          </ac:spMkLst>
        </pc:spChg>
        <pc:picChg chg="mod">
          <ac:chgData name="Kievitsbosch AF, Anne" userId="fee1690b-fba7-46e8-9232-800cb65ad4d8" providerId="ADAL" clId="{E21C1E35-9FC1-4BA9-A1A5-43516A35221B}" dt="2025-06-02T20:07:20.373" v="11022" actId="14100"/>
          <ac:picMkLst>
            <pc:docMk/>
            <pc:sldMk cId="1624996770" sldId="321"/>
            <ac:picMk id="7" creationId="{7B8B1C62-EB6E-787E-25B3-CE5687A5F1DE}"/>
          </ac:picMkLst>
        </pc:picChg>
      </pc:sldChg>
      <pc:sldChg chg="del">
        <pc:chgData name="Kievitsbosch AF, Anne" userId="fee1690b-fba7-46e8-9232-800cb65ad4d8" providerId="ADAL" clId="{E21C1E35-9FC1-4BA9-A1A5-43516A35221B}" dt="2025-06-02T18:19:26.841" v="4109" actId="2696"/>
        <pc:sldMkLst>
          <pc:docMk/>
          <pc:sldMk cId="1693578349" sldId="324"/>
        </pc:sldMkLst>
      </pc:sldChg>
      <pc:sldChg chg="del">
        <pc:chgData name="Kievitsbosch AF, Anne" userId="fee1690b-fba7-46e8-9232-800cb65ad4d8" providerId="ADAL" clId="{E21C1E35-9FC1-4BA9-A1A5-43516A35221B}" dt="2025-05-27T11:10:04.336" v="501" actId="2696"/>
        <pc:sldMkLst>
          <pc:docMk/>
          <pc:sldMk cId="4135135306" sldId="331"/>
        </pc:sldMkLst>
      </pc:sldChg>
      <pc:sldChg chg="modSp add mod modNotesTx">
        <pc:chgData name="Kievitsbosch AF, Anne" userId="fee1690b-fba7-46e8-9232-800cb65ad4d8" providerId="ADAL" clId="{E21C1E35-9FC1-4BA9-A1A5-43516A35221B}" dt="2025-06-05T12:40:11.212" v="17504" actId="20577"/>
        <pc:sldMkLst>
          <pc:docMk/>
          <pc:sldMk cId="2389794049" sldId="332"/>
        </pc:sldMkLst>
        <pc:spChg chg="mod">
          <ac:chgData name="Kievitsbosch AF, Anne" userId="fee1690b-fba7-46e8-9232-800cb65ad4d8" providerId="ADAL" clId="{E21C1E35-9FC1-4BA9-A1A5-43516A35221B}" dt="2025-06-02T18:17:00.172" v="3801" actId="6549"/>
          <ac:spMkLst>
            <pc:docMk/>
            <pc:sldMk cId="2389794049" sldId="332"/>
            <ac:spMk id="2" creationId="{12974777-1071-4443-64EB-2F89FC791BCD}"/>
          </ac:spMkLst>
        </pc:spChg>
        <pc:spChg chg="mod">
          <ac:chgData name="Kievitsbosch AF, Anne" userId="fee1690b-fba7-46e8-9232-800cb65ad4d8" providerId="ADAL" clId="{E21C1E35-9FC1-4BA9-A1A5-43516A35221B}" dt="2025-06-02T18:32:18.018" v="5270" actId="5793"/>
          <ac:spMkLst>
            <pc:docMk/>
            <pc:sldMk cId="2389794049" sldId="332"/>
            <ac:spMk id="3" creationId="{C7037E83-03DF-8E4C-4542-E590AB42D0E2}"/>
          </ac:spMkLst>
        </pc:spChg>
      </pc:sldChg>
      <pc:sldChg chg="new del">
        <pc:chgData name="Kievitsbosch AF, Anne" userId="fee1690b-fba7-46e8-9232-800cb65ad4d8" providerId="ADAL" clId="{E21C1E35-9FC1-4BA9-A1A5-43516A35221B}" dt="2025-05-27T11:10:43.282" v="503" actId="2696"/>
        <pc:sldMkLst>
          <pc:docMk/>
          <pc:sldMk cId="32490191" sldId="333"/>
        </pc:sldMkLst>
      </pc:sldChg>
      <pc:sldChg chg="modSp new del mod">
        <pc:chgData name="Kievitsbosch AF, Anne" userId="fee1690b-fba7-46e8-9232-800cb65ad4d8" providerId="ADAL" clId="{E21C1E35-9FC1-4BA9-A1A5-43516A35221B}" dt="2025-05-27T11:11:06.356" v="518" actId="2696"/>
        <pc:sldMkLst>
          <pc:docMk/>
          <pc:sldMk cId="1450656704" sldId="333"/>
        </pc:sldMkLst>
      </pc:sldChg>
      <pc:sldChg chg="new del">
        <pc:chgData name="Kievitsbosch AF, Anne" userId="fee1690b-fba7-46e8-9232-800cb65ad4d8" providerId="ADAL" clId="{E21C1E35-9FC1-4BA9-A1A5-43516A35221B}" dt="2025-06-02T18:14:19.553" v="3729" actId="2696"/>
        <pc:sldMkLst>
          <pc:docMk/>
          <pc:sldMk cId="2410116144" sldId="333"/>
        </pc:sldMkLst>
      </pc:sldChg>
      <pc:sldChg chg="new del">
        <pc:chgData name="Kievitsbosch AF, Anne" userId="fee1690b-fba7-46e8-9232-800cb65ad4d8" providerId="ADAL" clId="{E21C1E35-9FC1-4BA9-A1A5-43516A35221B}" dt="2025-06-02T18:14:11.718" v="3727" actId="2696"/>
        <pc:sldMkLst>
          <pc:docMk/>
          <pc:sldMk cId="2723167028" sldId="333"/>
        </pc:sldMkLst>
      </pc:sldChg>
      <pc:sldChg chg="add del">
        <pc:chgData name="Kievitsbosch AF, Anne" userId="fee1690b-fba7-46e8-9232-800cb65ad4d8" providerId="ADAL" clId="{E21C1E35-9FC1-4BA9-A1A5-43516A35221B}" dt="2025-06-02T18:16:15.804" v="3760" actId="2696"/>
        <pc:sldMkLst>
          <pc:docMk/>
          <pc:sldMk cId="3312928867" sldId="333"/>
        </pc:sldMkLst>
      </pc:sldChg>
      <pc:sldChg chg="add del">
        <pc:chgData name="Kievitsbosch AF, Anne" userId="fee1690b-fba7-46e8-9232-800cb65ad4d8" providerId="ADAL" clId="{E21C1E35-9FC1-4BA9-A1A5-43516A35221B}" dt="2025-06-02T17:59:42.085" v="2943" actId="2696"/>
        <pc:sldMkLst>
          <pc:docMk/>
          <pc:sldMk cId="3826787217" sldId="333"/>
        </pc:sldMkLst>
      </pc:sldChg>
      <pc:sldChg chg="add modNotesTx">
        <pc:chgData name="Kievitsbosch AF, Anne" userId="fee1690b-fba7-46e8-9232-800cb65ad4d8" providerId="ADAL" clId="{E21C1E35-9FC1-4BA9-A1A5-43516A35221B}" dt="2025-06-05T12:40:21.309" v="17505" actId="6549"/>
        <pc:sldMkLst>
          <pc:docMk/>
          <pc:sldMk cId="1442877018" sldId="334"/>
        </pc:sldMkLst>
      </pc:sldChg>
      <pc:sldChg chg="new del">
        <pc:chgData name="Kievitsbosch AF, Anne" userId="fee1690b-fba7-46e8-9232-800cb65ad4d8" providerId="ADAL" clId="{E21C1E35-9FC1-4BA9-A1A5-43516A35221B}" dt="2025-05-27T13:50:26.852" v="742" actId="2696"/>
        <pc:sldMkLst>
          <pc:docMk/>
          <pc:sldMk cId="4178973097" sldId="334"/>
        </pc:sldMkLst>
      </pc:sldChg>
      <pc:sldChg chg="new del">
        <pc:chgData name="Kievitsbosch AF, Anne" userId="fee1690b-fba7-46e8-9232-800cb65ad4d8" providerId="ADAL" clId="{E21C1E35-9FC1-4BA9-A1A5-43516A35221B}" dt="2025-06-03T11:25:42.100" v="12448" actId="2696"/>
        <pc:sldMkLst>
          <pc:docMk/>
          <pc:sldMk cId="2270122180" sldId="335"/>
        </pc:sldMkLst>
      </pc:sldChg>
      <pc:sldChg chg="delSp modSp add del mod">
        <pc:chgData name="Kievitsbosch AF, Anne" userId="fee1690b-fba7-46e8-9232-800cb65ad4d8" providerId="ADAL" clId="{E21C1E35-9FC1-4BA9-A1A5-43516A35221B}" dt="2025-06-02T20:15:59.013" v="11754" actId="2696"/>
        <pc:sldMkLst>
          <pc:docMk/>
          <pc:sldMk cId="3585065955" sldId="335"/>
        </pc:sldMkLst>
      </pc:sldChg>
      <pc:sldChg chg="modSp add del modAnim">
        <pc:chgData name="Kievitsbosch AF, Anne" userId="fee1690b-fba7-46e8-9232-800cb65ad4d8" providerId="ADAL" clId="{E21C1E35-9FC1-4BA9-A1A5-43516A35221B}" dt="2025-05-27T13:53:01.329" v="872" actId="2696"/>
        <pc:sldMkLst>
          <pc:docMk/>
          <pc:sldMk cId="3822385881" sldId="335"/>
        </pc:sldMkLst>
      </pc:sldChg>
      <pc:sldChg chg="add del">
        <pc:chgData name="Kievitsbosch AF, Anne" userId="fee1690b-fba7-46e8-9232-800cb65ad4d8" providerId="ADAL" clId="{E21C1E35-9FC1-4BA9-A1A5-43516A35221B}" dt="2025-06-02T18:19:01.299" v="4075" actId="2696"/>
        <pc:sldMkLst>
          <pc:docMk/>
          <pc:sldMk cId="2611823803" sldId="336"/>
        </pc:sldMkLst>
      </pc:sldChg>
      <pc:sldChg chg="modSp add mod">
        <pc:chgData name="Kievitsbosch AF, Anne" userId="fee1690b-fba7-46e8-9232-800cb65ad4d8" providerId="ADAL" clId="{E21C1E35-9FC1-4BA9-A1A5-43516A35221B}" dt="2025-06-03T14:15:55.733" v="17497" actId="114"/>
        <pc:sldMkLst>
          <pc:docMk/>
          <pc:sldMk cId="3024637315" sldId="336"/>
        </pc:sldMkLst>
        <pc:spChg chg="mod">
          <ac:chgData name="Kievitsbosch AF, Anne" userId="fee1690b-fba7-46e8-9232-800cb65ad4d8" providerId="ADAL" clId="{E21C1E35-9FC1-4BA9-A1A5-43516A35221B}" dt="2025-06-03T11:25:50.539" v="12466" actId="20577"/>
          <ac:spMkLst>
            <pc:docMk/>
            <pc:sldMk cId="3024637315" sldId="336"/>
            <ac:spMk id="2" creationId="{C65480C7-8C1D-B099-364F-C402E69BB65C}"/>
          </ac:spMkLst>
        </pc:spChg>
        <pc:spChg chg="mod">
          <ac:chgData name="Kievitsbosch AF, Anne" userId="fee1690b-fba7-46e8-9232-800cb65ad4d8" providerId="ADAL" clId="{E21C1E35-9FC1-4BA9-A1A5-43516A35221B}" dt="2025-06-03T14:15:55.733" v="17497" actId="114"/>
          <ac:spMkLst>
            <pc:docMk/>
            <pc:sldMk cId="3024637315" sldId="336"/>
            <ac:spMk id="3" creationId="{24FC80F0-A34E-C306-51FF-2D5892570C74}"/>
          </ac:spMkLst>
        </pc:spChg>
      </pc:sldChg>
      <pc:sldChg chg="add del">
        <pc:chgData name="Kievitsbosch AF, Anne" userId="fee1690b-fba7-46e8-9232-800cb65ad4d8" providerId="ADAL" clId="{E21C1E35-9FC1-4BA9-A1A5-43516A35221B}" dt="2025-06-03T12:35:31.950" v="17077" actId="2696"/>
        <pc:sldMkLst>
          <pc:docMk/>
          <pc:sldMk cId="3362281491" sldId="337"/>
        </pc:sldMkLst>
      </pc:sldChg>
      <pc:sldMasterChg chg="delSldLayout">
        <pc:chgData name="Kievitsbosch AF, Anne" userId="fee1690b-fba7-46e8-9232-800cb65ad4d8" providerId="ADAL" clId="{E21C1E35-9FC1-4BA9-A1A5-43516A35221B}" dt="2025-06-03T09:49:36.431" v="12327" actId="2696"/>
        <pc:sldMasterMkLst>
          <pc:docMk/>
          <pc:sldMasterMk cId="2184773831" sldId="2147483648"/>
        </pc:sldMasterMkLst>
        <pc:sldLayoutChg chg="del">
          <pc:chgData name="Kievitsbosch AF, Anne" userId="fee1690b-fba7-46e8-9232-800cb65ad4d8" providerId="ADAL" clId="{E21C1E35-9FC1-4BA9-A1A5-43516A35221B}" dt="2025-06-03T09:49:36.431" v="12327" actId="2696"/>
          <pc:sldLayoutMkLst>
            <pc:docMk/>
            <pc:sldMasterMk cId="2184773831" sldId="2147483648"/>
            <pc:sldLayoutMk cId="4279007297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C2B9A-CF67-43DB-BDB6-A63F4D5D7EC7}" type="datetimeFigureOut">
              <a:t>10-6-2025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9863F-0086-4B81-9807-7DE198BFABBB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4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9863F-0086-4B81-9807-7DE198BFABB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302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9863F-0086-4B81-9807-7DE198BFABB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873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1718E-2783-445A-A553-99D571B29A3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193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  <a:p>
            <a:pPr marL="171450" indent="-171450">
              <a:buFontTx/>
              <a:buChar char="-"/>
            </a:pPr>
            <a:endParaRPr lang="nl-NL" b="0" dirty="0"/>
          </a:p>
          <a:p>
            <a:pPr marL="171450" indent="-171450">
              <a:buFontTx/>
              <a:buChar char="-"/>
            </a:pPr>
            <a:endParaRPr lang="nl-NL" b="0" dirty="0"/>
          </a:p>
          <a:p>
            <a:pPr marL="171450" indent="-171450">
              <a:buFontTx/>
              <a:buChar char="-"/>
            </a:pPr>
            <a:endParaRPr lang="nl-NL" b="0" dirty="0"/>
          </a:p>
          <a:p>
            <a:pPr marL="171450" indent="-171450">
              <a:buFontTx/>
              <a:buChar char="-"/>
            </a:pPr>
            <a:endParaRPr lang="nl-NL" b="1" dirty="0"/>
          </a:p>
          <a:p>
            <a:pPr marL="171450" indent="-171450">
              <a:buFontTx/>
              <a:buChar char="-"/>
            </a:pPr>
            <a:endParaRPr lang="nl-NL" b="1" dirty="0"/>
          </a:p>
          <a:p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1718E-2783-445A-A553-99D571B29A3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077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1718E-2783-445A-A553-99D571B29A3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114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1718E-2783-445A-A553-99D571B29A3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920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1718E-2783-445A-A553-99D571B29A3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532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C8301-C9B7-E6B4-49F3-C96DA8EC6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2CEF2BE-0B71-DA39-21E0-B3671D21F9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3C939B3-61C4-30D9-600C-AAEF2C402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90EBB4-AE7C-7F2E-814F-D3CF2E4168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1718E-2783-445A-A553-99D571B29A3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771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1718E-2783-445A-A553-99D571B29A3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239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1718E-2783-445A-A553-99D571B29A3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401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endParaRPr lang="nl-NL" sz="1800" dirty="0">
              <a:solidFill>
                <a:srgbClr val="000000"/>
              </a:solidFill>
              <a:effectLst/>
              <a:latin typeface="Fira Sans" panose="020B05030500000200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9863F-0086-4B81-9807-7DE198BFABB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792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15242-68C1-634B-DD69-A27A073BD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487A882-1572-AA8F-DA8E-21F0D1C2A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1C19D0D-B060-2469-2F52-A1E53BD3B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9949E4-0510-6A43-0DBF-DD681E84B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1718E-2783-445A-A553-99D571B29A3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954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B63F6-E3D3-C5C9-BB29-2D88077EB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BEDD0A-FFD0-6D6C-18F4-D55B101EF7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C473874-F32B-4738-F9AE-4BACF4505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808ECA-EF19-80C3-7B17-6451755EB1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1718E-2783-445A-A553-99D571B29A3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95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1718E-2783-445A-A553-99D571B29A3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887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1718E-2783-445A-A553-99D571B29A3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91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1718E-2783-445A-A553-99D571B29A3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71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49E27-6CA9-505F-4976-978AD9759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94D93D-9FC7-668B-A2B0-D5F540C2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1EDB64-3A47-B59C-CADB-E4808957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B5916-27A5-754D-A07E-6409EC12D299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FFC103-79C4-5EDE-6C16-1D7CBCEA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9B502D-40ED-AA48-A4D9-39C53E3E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AF8BE-8987-2F49-977E-542F276AB3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173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0ED4B7A-700C-ADC9-1781-BFC6F72E0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2F877F-AF3C-8DDA-7176-D13B6DAC6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3D8E3F-7246-7F9F-925A-1F7BAA9C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B5916-27A5-754D-A07E-6409EC12D299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963891-3771-2997-EF40-6F5E2D0F9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C80C6A-1491-236F-AA85-7BABC713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AF8BE-8987-2F49-977E-542F276AB3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89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64D285-6017-5753-6DF6-DF447A688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Fira Sans" panose="020B05030500000200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E683CE1-8492-5265-5A1B-25301EF16C63}"/>
              </a:ext>
            </a:extLst>
          </p:cNvPr>
          <p:cNvGrpSpPr/>
          <p:nvPr userDrawn="1"/>
        </p:nvGrpSpPr>
        <p:grpSpPr>
          <a:xfrm>
            <a:off x="0" y="6236896"/>
            <a:ext cx="12192000" cy="621103"/>
            <a:chOff x="0" y="6236896"/>
            <a:chExt cx="12192000" cy="621103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7BA530A7-660A-58C3-1D8C-FE62F8665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6629" y="6236897"/>
              <a:ext cx="8505371" cy="621102"/>
            </a:xfrm>
            <a:prstGeom prst="rect">
              <a:avLst/>
            </a:prstGeom>
          </p:spPr>
        </p:pic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4908CAEC-56A1-97E9-FA8A-6A03F6056CA2}"/>
                </a:ext>
              </a:extLst>
            </p:cNvPr>
            <p:cNvSpPr/>
            <p:nvPr/>
          </p:nvSpPr>
          <p:spPr>
            <a:xfrm>
              <a:off x="0" y="6236896"/>
              <a:ext cx="6016170" cy="6211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70784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8AD27-3318-69D4-8909-F9C31216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cs typeface="Rubik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DDC5DC-C63F-0199-472C-6791D0C83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0469DD-AFD5-C452-5537-317D011A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B5916-27A5-754D-A07E-6409EC12D299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367A64-6078-812D-AD8B-AB9618A1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551969-D62D-B779-AD02-E4DF60F6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AF8BE-8987-2F49-977E-542F276AB3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94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D3A73-4F16-C311-34F9-12892C69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cs typeface="Rubik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04073F-06EC-7A60-931F-3B4D93B90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C8C95D-6888-59E1-FF25-CFBCB0ED8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0ADFCD0-5796-F808-98FC-79EF3F7FD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EAE94DE-A663-E4F4-6DC9-4FEB4CFAE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EBE5870-591A-456C-9131-AE6FC4AF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B5916-27A5-754D-A07E-6409EC12D299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AD2034F-3A84-17ED-FDB8-E13D1367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71180BE-32B3-7EE6-D2C1-3DFD9293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AF8BE-8987-2F49-977E-542F276AB3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68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89642-D4C5-CE20-9F85-1888D9C7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cs typeface="Rubik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759F09-CB95-8DE0-D73C-48DFB05D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B5916-27A5-754D-A07E-6409EC12D299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8FB15C6-80F2-88A8-3A0C-8F81DDBB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2D23DDA-93CD-2164-023B-4A8D328C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AF8BE-8987-2F49-977E-542F276AB3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1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53277C1-3986-BD9B-27DB-04AD4E929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B5916-27A5-754D-A07E-6409EC12D299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BFBAB99-2DF2-B9E5-5E20-CA59A4CF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BE47D1-32F2-A066-5486-AF57F268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AF8BE-8987-2F49-977E-542F276AB3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58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7FE4D-16BD-6ABC-CBCF-3656A573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EEF2AA-E2DA-4008-5D0B-B7FA2C406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4DFA66-FAE8-40BD-4E04-03E4E0153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DBDEFF9-E3C2-7164-9BDE-88F1648181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B5916-27A5-754D-A07E-6409EC12D299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8B5371-B49D-5703-A393-E672ABBC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F6BA8A-7BB5-089F-1A21-7455259B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AF8BE-8987-2F49-977E-542F276AB3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864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DF79F-B371-F229-CE72-B22EED81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BE6DC6D-4699-E006-8653-BB4952A9D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203A3C-4EA9-DEEE-820D-295069826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EE8E7D-F724-FFDB-C4E1-06C24662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B5916-27A5-754D-A07E-6409EC12D299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F82E92-620D-9F35-A1A5-D60E7F3D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51DE9D-1631-157E-ECBA-29A5799C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AF8BE-8987-2F49-977E-542F276AB3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59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D15E7-827F-C755-8A27-B2F88A8B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FF06CA-5EB3-450D-0379-26945A4C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D2A3DA-BF27-D794-0DAA-60F08F34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B5916-27A5-754D-A07E-6409EC12D299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F20201-34E7-31C0-CC5F-B918D242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82281B-83C8-C8B4-71BD-176F5CB7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AF8BE-8987-2F49-977E-542F276AB3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20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78A7991-5BE8-86F2-FD13-3F9C44C1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1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E57A47-6F9E-1E50-D5F0-4CCFF9200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20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40B1A996-43D9-4A6F-6D81-9BCE9DE0B643}"/>
              </a:ext>
            </a:extLst>
          </p:cNvPr>
          <p:cNvGrpSpPr/>
          <p:nvPr userDrawn="1"/>
        </p:nvGrpSpPr>
        <p:grpSpPr>
          <a:xfrm>
            <a:off x="0" y="6236896"/>
            <a:ext cx="12192000" cy="621103"/>
            <a:chOff x="0" y="6236896"/>
            <a:chExt cx="12192000" cy="621103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338AEB6C-124F-DAF7-257A-D5C533617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86629" y="6236897"/>
              <a:ext cx="8505371" cy="621102"/>
            </a:xfrm>
            <a:prstGeom prst="rect">
              <a:avLst/>
            </a:prstGeom>
          </p:spPr>
        </p:pic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4874A9DE-32DC-E290-48E5-4D519D1236FF}"/>
                </a:ext>
              </a:extLst>
            </p:cNvPr>
            <p:cNvSpPr/>
            <p:nvPr/>
          </p:nvSpPr>
          <p:spPr>
            <a:xfrm>
              <a:off x="0" y="6236896"/>
              <a:ext cx="6016170" cy="6211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18477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Rubik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a.f.kievitsbosch@pl.hanze.nl" TargetMode="Externa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FBD5DFC8-E8F9-001E-43DC-9295FE9C2818}"/>
              </a:ext>
            </a:extLst>
          </p:cNvPr>
          <p:cNvSpPr/>
          <p:nvPr/>
        </p:nvSpPr>
        <p:spPr>
          <a:xfrm>
            <a:off x="0" y="0"/>
            <a:ext cx="6016170" cy="6748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AB5E7F-9E49-01A4-FC07-DA0A2B575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629" y="0"/>
            <a:ext cx="8505371" cy="685799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B4D08B10-4674-9581-DE37-6FE983125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1" y="1633248"/>
            <a:ext cx="4514850" cy="1792154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4BC48D26-252E-6414-2C1A-65500F6A44E9}"/>
              </a:ext>
            </a:extLst>
          </p:cNvPr>
          <p:cNvSpPr txBox="1"/>
          <p:nvPr/>
        </p:nvSpPr>
        <p:spPr>
          <a:xfrm>
            <a:off x="826634" y="3890219"/>
            <a:ext cx="609463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rPr>
              <a:t>Transitie van MBO naar HBO</a:t>
            </a:r>
          </a:p>
          <a:p>
            <a:pPr algn="ctr"/>
            <a:r>
              <a:rPr lang="nl-NL" dirty="0">
                <a:solidFill>
                  <a:schemeClr val="bg1"/>
                </a:solidFill>
                <a:latin typeface="Fira Sans Book" panose="020B0503050000020004" pitchFamily="34" charset="0"/>
                <a:ea typeface="Fira Sans Book" panose="020B0503050000020004" pitchFamily="34" charset="0"/>
              </a:rPr>
              <a:t>Wat werkt en wat versterkt?</a:t>
            </a:r>
          </a:p>
          <a:p>
            <a:pPr algn="ctr"/>
            <a:endParaRPr lang="nl-NL" dirty="0">
              <a:solidFill>
                <a:schemeClr val="bg1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pPr algn="ctr"/>
            <a:r>
              <a:rPr lang="nl-NL" dirty="0">
                <a:solidFill>
                  <a:schemeClr val="bg1"/>
                </a:solidFill>
                <a:latin typeface="Fira Sans Book" panose="020B0503050000020004" pitchFamily="34" charset="0"/>
                <a:ea typeface="Fira Sans Book" panose="020B0503050000020004" pitchFamily="34" charset="0"/>
              </a:rPr>
              <a:t>Inzichten uit het </a:t>
            </a:r>
            <a:r>
              <a:rPr lang="nl-NL">
                <a:solidFill>
                  <a:schemeClr val="bg1"/>
                </a:solidFill>
                <a:latin typeface="Fira Sans Book" panose="020B0503050000020004" pitchFamily="34" charset="0"/>
                <a:ea typeface="Fira Sans Book" panose="020B0503050000020004" pitchFamily="34" charset="0"/>
              </a:rPr>
              <a:t>kwalitatieve onderzoek</a:t>
            </a:r>
            <a:endParaRPr lang="nl-NL" dirty="0">
              <a:solidFill>
                <a:schemeClr val="bg1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9475055-520B-0EFB-6109-C4C96F7F4310}"/>
              </a:ext>
            </a:extLst>
          </p:cNvPr>
          <p:cNvSpPr txBox="1"/>
          <p:nvPr/>
        </p:nvSpPr>
        <p:spPr>
          <a:xfrm>
            <a:off x="214225" y="5289914"/>
            <a:ext cx="4169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Anne Kievitsbosch MSc. </a:t>
            </a:r>
          </a:p>
          <a:p>
            <a:r>
              <a:rPr lang="nl-NL" dirty="0">
                <a:solidFill>
                  <a:schemeClr val="bg1"/>
                </a:solidFill>
              </a:rPr>
              <a:t>Hanze, Groningen</a:t>
            </a:r>
          </a:p>
          <a:p>
            <a:r>
              <a:rPr lang="nl-NL" dirty="0">
                <a:solidFill>
                  <a:schemeClr val="bg1"/>
                </a:solidFill>
              </a:rPr>
              <a:t>5 juni 2025</a:t>
            </a:r>
          </a:p>
          <a:p>
            <a:r>
              <a:rPr lang="nl-NL" dirty="0">
                <a:solidFill>
                  <a:schemeClr val="bg1"/>
                </a:solidFill>
                <a:hlinkClick r:id="rId5"/>
              </a:rPr>
              <a:t>a.f.kievitsbosch@pl.hanze.nl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FDBFF7-1E06-0BB2-CF4C-636CA1E22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2799" y="5156354"/>
            <a:ext cx="2491715" cy="71366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E78F9EE-F101-B09F-297B-528F8A526E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6089" y="5951155"/>
            <a:ext cx="2386207" cy="79711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B568DD4-BDC9-8EFC-3C6A-E834DA1ADF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9192" y="1213055"/>
            <a:ext cx="1200552" cy="84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7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A2653-8D38-8AF2-07B9-C292C2DDF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A9AB1-891E-EF2C-7388-939C98A4F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9144000" cy="715327"/>
          </a:xfrm>
        </p:spPr>
        <p:txBody>
          <a:bodyPr>
            <a:normAutofit/>
          </a:bodyPr>
          <a:lstStyle/>
          <a:p>
            <a:pPr algn="l"/>
            <a:r>
              <a:rPr lang="nl-NL" sz="4400" b="1">
                <a:solidFill>
                  <a:srgbClr val="532857"/>
                </a:solidFill>
                <a:cs typeface="Rubik"/>
              </a:rPr>
              <a:t>Werkzame elementen hbo </a:t>
            </a:r>
            <a:endParaRPr lang="nl-NL" sz="4400" b="1">
              <a:solidFill>
                <a:srgbClr val="532857"/>
              </a:solidFill>
              <a:cs typeface="Rubik" pitchFamily="2" charset="-79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F27CA4-BBAF-702A-13B0-B960FA462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620000"/>
            <a:ext cx="9727980" cy="47281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0400" indent="-230400" algn="l">
              <a:buChar char="•"/>
            </a:pPr>
            <a:r>
              <a:rPr lang="nl-NL" sz="2200" dirty="0">
                <a:latin typeface="Fira Sans"/>
                <a:cs typeface="Rubik Medium"/>
              </a:rPr>
              <a:t>Werken in kleine groepen</a:t>
            </a:r>
          </a:p>
          <a:p>
            <a:pPr marL="230400" indent="-230400" algn="l">
              <a:buChar char="•"/>
            </a:pPr>
            <a:r>
              <a:rPr lang="nl-NL" sz="2200" dirty="0">
                <a:latin typeface="Fira Sans" panose="020B0503050000020004" pitchFamily="34" charset="0"/>
                <a:cs typeface="Rubik Medium"/>
              </a:rPr>
              <a:t>Faciliteren interactie met </a:t>
            </a:r>
            <a:r>
              <a:rPr lang="nl-NL" sz="2200" dirty="0" err="1">
                <a:latin typeface="Fira Sans" panose="020B0503050000020004" pitchFamily="34" charset="0"/>
                <a:cs typeface="Rubik Medium"/>
              </a:rPr>
              <a:t>peers</a:t>
            </a:r>
            <a:endParaRPr lang="nl-NL" sz="2200" dirty="0">
              <a:latin typeface="Fira Sans" panose="020B0503050000020004" pitchFamily="34" charset="0"/>
              <a:cs typeface="Rubik Medium"/>
            </a:endParaRPr>
          </a:p>
          <a:p>
            <a:pPr marL="230400" indent="-230400" algn="l">
              <a:buChar char="•"/>
            </a:pPr>
            <a:r>
              <a:rPr lang="nl-NL" sz="2200" dirty="0" err="1">
                <a:latin typeface="Fira Sans" panose="020B0503050000020004" pitchFamily="34" charset="0"/>
                <a:cs typeface="Rubik Medium"/>
              </a:rPr>
              <a:t>Extracurriculaire</a:t>
            </a:r>
            <a:r>
              <a:rPr lang="nl-NL" sz="2200" dirty="0">
                <a:latin typeface="Fira Sans" panose="020B0503050000020004" pitchFamily="34" charset="0"/>
                <a:cs typeface="Rubik Medium"/>
              </a:rPr>
              <a:t> activiteiten</a:t>
            </a:r>
          </a:p>
          <a:p>
            <a:pPr marL="230400" indent="-230400" algn="l">
              <a:buChar char="•"/>
            </a:pPr>
            <a:endParaRPr lang="nl-NL" sz="2200" dirty="0">
              <a:latin typeface="Fira Sans" panose="020B0503050000020004" pitchFamily="34" charset="0"/>
              <a:cs typeface="Rubik Medium"/>
            </a:endParaRPr>
          </a:p>
          <a:p>
            <a:pPr marL="230400" indent="-230400" algn="l">
              <a:buChar char="•"/>
            </a:pPr>
            <a:r>
              <a:rPr lang="nl-NL" sz="2200" dirty="0">
                <a:cs typeface="Rubik Medium"/>
              </a:rPr>
              <a:t>I</a:t>
            </a:r>
            <a:r>
              <a:rPr lang="nl-NL" sz="2200" dirty="0">
                <a:latin typeface="Fira Sans" panose="020B0503050000020004" pitchFamily="34" charset="0"/>
                <a:cs typeface="Rubik Medium"/>
              </a:rPr>
              <a:t>nteractie met ouderejaarsstudenten en student-mentoren</a:t>
            </a:r>
          </a:p>
          <a:p>
            <a:pPr marL="230400" indent="-230400" algn="l">
              <a:buChar char="•"/>
            </a:pPr>
            <a:r>
              <a:rPr lang="nl-NL" sz="2200" dirty="0">
                <a:latin typeface="Fira Sans" panose="020B0503050000020004" pitchFamily="34" charset="0"/>
                <a:cs typeface="Rubik Medium"/>
              </a:rPr>
              <a:t>Een empathische, betrokken en benaderbare docent </a:t>
            </a:r>
          </a:p>
          <a:p>
            <a:pPr marL="342900" indent="-342900" algn="l">
              <a:buChar char="•"/>
            </a:pPr>
            <a:endParaRPr lang="nl-NL" sz="2200" dirty="0">
              <a:latin typeface="Fira Sans" panose="020B0503050000020004" pitchFamily="34" charset="0"/>
              <a:cs typeface="Rubik Medium"/>
            </a:endParaRPr>
          </a:p>
          <a:p>
            <a:pPr marL="230400" indent="-230400" algn="l">
              <a:buChar char="•"/>
            </a:pPr>
            <a:r>
              <a:rPr lang="nl-NL" sz="2200" dirty="0">
                <a:latin typeface="Fira Sans" panose="020B0503050000020004" pitchFamily="34" charset="0"/>
                <a:cs typeface="Rubik Medium"/>
              </a:rPr>
              <a:t>Programmering gericht op effectief studeren</a:t>
            </a:r>
          </a:p>
          <a:p>
            <a:pPr marL="230400" indent="-230400" algn="l">
              <a:buChar char="•"/>
            </a:pPr>
            <a:r>
              <a:rPr lang="nl-NL" sz="2200" dirty="0">
                <a:latin typeface="Fira Sans" panose="020B0503050000020004" pitchFamily="34" charset="0"/>
                <a:cs typeface="Rubik Medium"/>
              </a:rPr>
              <a:t>Ontwikkelen of uitbreiden studievaardigheden en inhoudelijke kennis</a:t>
            </a:r>
          </a:p>
          <a:p>
            <a:pPr marL="342900" indent="-342900" algn="l">
              <a:buChar char="•"/>
            </a:pPr>
            <a:endParaRPr lang="nl-NL" sz="2200" dirty="0">
              <a:solidFill>
                <a:schemeClr val="bg1"/>
              </a:solidFill>
              <a:latin typeface="Fira Sans" panose="020B0503050000020004" pitchFamily="34" charset="0"/>
              <a:ea typeface="Fira Sans Medium" panose="020B0503050000020004" pitchFamily="34" charset="0"/>
              <a:cs typeface="Rubik Medium" pitchFamily="2" charset="-79"/>
            </a:endParaRP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7A8AB6D1-3492-3D64-72EB-A404EACF2553}"/>
              </a:ext>
            </a:extLst>
          </p:cNvPr>
          <p:cNvSpPr txBox="1">
            <a:spLocks/>
          </p:cNvSpPr>
          <p:nvPr/>
        </p:nvSpPr>
        <p:spPr>
          <a:xfrm>
            <a:off x="4911256" y="3339742"/>
            <a:ext cx="6228522" cy="3037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nl-NL" sz="1600" i="1">
              <a:solidFill>
                <a:schemeClr val="bg1"/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Rubik Medium" pitchFamily="2" charset="-79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AA3401AC-AFD3-1851-A31F-FE12C97D5E62}"/>
              </a:ext>
            </a:extLst>
          </p:cNvPr>
          <p:cNvSpPr txBox="1">
            <a:spLocks/>
          </p:cNvSpPr>
          <p:nvPr/>
        </p:nvSpPr>
        <p:spPr>
          <a:xfrm>
            <a:off x="1229802" y="4461331"/>
            <a:ext cx="7954415" cy="2247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endParaRPr lang="nl-NL" sz="2200">
              <a:latin typeface="Fira Sans" panose="020B0503050000020004" pitchFamily="34" charset="0"/>
              <a:cs typeface="Rubik Medium"/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701BCBD0-3AB5-371D-239B-EAC7DF5E792C}"/>
              </a:ext>
            </a:extLst>
          </p:cNvPr>
          <p:cNvGrpSpPr/>
          <p:nvPr/>
        </p:nvGrpSpPr>
        <p:grpSpPr>
          <a:xfrm>
            <a:off x="0" y="6246650"/>
            <a:ext cx="12192000" cy="621103"/>
            <a:chOff x="0" y="6236896"/>
            <a:chExt cx="12192000" cy="621103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27B0DA86-74BB-B9CA-160F-5C7700F1F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6629" y="6236897"/>
              <a:ext cx="8505371" cy="621102"/>
            </a:xfrm>
            <a:prstGeom prst="rect">
              <a:avLst/>
            </a:prstGeom>
          </p:spPr>
        </p:pic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FAE108BA-8882-F4BC-729D-8D774B35864A}"/>
                </a:ext>
              </a:extLst>
            </p:cNvPr>
            <p:cNvSpPr/>
            <p:nvPr/>
          </p:nvSpPr>
          <p:spPr>
            <a:xfrm>
              <a:off x="0" y="6236896"/>
              <a:ext cx="6016170" cy="6211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725D9D4-E2EB-D82F-BF22-869068406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8364" y="830123"/>
            <a:ext cx="1729740" cy="179832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4687608-FE77-678F-D67C-C76683075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2661" y="4186993"/>
            <a:ext cx="1752600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4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754DA-94E3-7B2D-EBDD-DF470749E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157E3-4C11-7E9F-0D2E-E1B1760FC6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0" y="720000"/>
            <a:ext cx="10515600" cy="644525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532857"/>
                </a:solidFill>
                <a:cs typeface="Rubik"/>
              </a:rPr>
              <a:t>Wat werkt voor wie in het mbo? </a:t>
            </a:r>
            <a:endParaRPr lang="nl-NL" b="1" dirty="0">
              <a:solidFill>
                <a:srgbClr val="532857"/>
              </a:solidFill>
              <a:cs typeface="Rubik" pitchFamily="2" charset="-79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C03791-A70B-B213-418F-D8DC5FDD2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000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endParaRPr lang="nl-NL" sz="2200" dirty="0">
              <a:solidFill>
                <a:srgbClr val="532857"/>
              </a:solidFill>
              <a:latin typeface="Fira Sans" panose="020B0503050000020004" pitchFamily="34" charset="0"/>
              <a:ea typeface="Fira Sans Medium" panose="020B0503050000020004" pitchFamily="34" charset="0"/>
              <a:cs typeface="Rubik Medium" pitchFamily="2" charset="-79"/>
            </a:endParaRPr>
          </a:p>
          <a:p>
            <a:pPr marL="342900" indent="-342900"/>
            <a:r>
              <a:rPr lang="nl-NL" sz="2200" dirty="0">
                <a:solidFill>
                  <a:srgbClr val="532857"/>
                </a:solidFill>
                <a:latin typeface="Fira Sans" panose="020B0503050000020004" pitchFamily="34" charset="0"/>
                <a:ea typeface="Fira Sans Medium" panose="020B0503050000020004" pitchFamily="34" charset="0"/>
                <a:cs typeface="Rubik Medium" pitchFamily="2" charset="-79"/>
              </a:rPr>
              <a:t>Begeleiding op inhoudelijk oriëntatie, zelfinzicht en zelfvertrouwen</a:t>
            </a:r>
          </a:p>
          <a:p>
            <a:pPr marL="342900" indent="-342900"/>
            <a:endParaRPr lang="nl-NL" sz="2200" dirty="0">
              <a:solidFill>
                <a:srgbClr val="532857"/>
              </a:solidFill>
              <a:latin typeface="Fira Sans" panose="020B0503050000020004" pitchFamily="34" charset="0"/>
              <a:ea typeface="Fira Sans Medium" panose="020B0503050000020004" pitchFamily="34" charset="0"/>
              <a:cs typeface="Rubik Medium" pitchFamily="2" charset="-79"/>
            </a:endParaRPr>
          </a:p>
          <a:p>
            <a:pPr marL="342900" indent="-342900"/>
            <a:r>
              <a:rPr lang="nl-NL" dirty="0">
                <a:solidFill>
                  <a:srgbClr val="532857"/>
                </a:solidFill>
                <a:ea typeface="Fira Sans Medium" panose="020B0503050000020004" pitchFamily="34" charset="0"/>
                <a:cs typeface="Rubik Medium" pitchFamily="2" charset="-79"/>
              </a:rPr>
              <a:t>Vergroten van kennis over praktische en financiële zaken</a:t>
            </a:r>
          </a:p>
          <a:p>
            <a:pPr marL="342900" indent="-342900"/>
            <a:endParaRPr lang="nl-NL" sz="2200" dirty="0">
              <a:solidFill>
                <a:srgbClr val="532857"/>
              </a:solidFill>
              <a:latin typeface="Fira Sans" panose="020B0503050000020004" pitchFamily="34" charset="0"/>
              <a:ea typeface="Fira Sans Medium" panose="020B0503050000020004" pitchFamily="34" charset="0"/>
              <a:cs typeface="Rubik Medium" pitchFamily="2" charset="-79"/>
            </a:endParaRPr>
          </a:p>
          <a:p>
            <a:pPr marL="342900" indent="-342900"/>
            <a:r>
              <a:rPr lang="nl-NL" dirty="0">
                <a:solidFill>
                  <a:srgbClr val="532857"/>
                </a:solidFill>
                <a:ea typeface="Fira Sans Medium" panose="020B0503050000020004" pitchFamily="34" charset="0"/>
                <a:cs typeface="Rubik Medium" pitchFamily="2" charset="-79"/>
              </a:rPr>
              <a:t>Oriëntatie op het hbo</a:t>
            </a:r>
          </a:p>
          <a:p>
            <a:pPr marL="342900" indent="-342900"/>
            <a:endParaRPr lang="nl-NL" dirty="0">
              <a:solidFill>
                <a:srgbClr val="532857"/>
              </a:solidFill>
              <a:ea typeface="Fira Sans Medium" panose="020B0503050000020004" pitchFamily="34" charset="0"/>
              <a:cs typeface="Rubik Medium" pitchFamily="2" charset="-79"/>
            </a:endParaRPr>
          </a:p>
          <a:p>
            <a:pPr marL="342900" indent="-342900"/>
            <a:r>
              <a:rPr lang="nl-NL" sz="2200" dirty="0">
                <a:solidFill>
                  <a:srgbClr val="532857"/>
                </a:solidFill>
                <a:latin typeface="Fira Sans" panose="020B0503050000020004" pitchFamily="34" charset="0"/>
                <a:ea typeface="Fira Sans Medium" panose="020B0503050000020004" pitchFamily="34" charset="0"/>
                <a:cs typeface="Rubik Medium" pitchFamily="2" charset="-79"/>
              </a:rPr>
              <a:t>Vergroten studievaardigheden</a:t>
            </a:r>
          </a:p>
          <a:p>
            <a:pPr marL="342900" indent="-342900"/>
            <a:endParaRPr lang="nl-NL" sz="2200" dirty="0">
              <a:solidFill>
                <a:srgbClr val="532857"/>
              </a:solidFill>
              <a:latin typeface="Fira Sans" panose="020B0503050000020004" pitchFamily="34" charset="0"/>
              <a:cs typeface="Rubik Medium" pitchFamily="2" charset="-79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180C0771-FFE6-CD0E-FA3A-8BB91A6523C9}"/>
              </a:ext>
            </a:extLst>
          </p:cNvPr>
          <p:cNvGrpSpPr/>
          <p:nvPr/>
        </p:nvGrpSpPr>
        <p:grpSpPr>
          <a:xfrm>
            <a:off x="0" y="6236896"/>
            <a:ext cx="12192000" cy="621103"/>
            <a:chOff x="0" y="6236896"/>
            <a:chExt cx="12192000" cy="621103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23964332-27A9-8C2B-95F7-27A9AD42A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6629" y="6236897"/>
              <a:ext cx="8505371" cy="621102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5E1DE11-8C30-CDB8-B686-57B6F68EEA73}"/>
                </a:ext>
              </a:extLst>
            </p:cNvPr>
            <p:cNvSpPr/>
            <p:nvPr/>
          </p:nvSpPr>
          <p:spPr>
            <a:xfrm>
              <a:off x="0" y="6236896"/>
              <a:ext cx="6016170" cy="6211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8D0EF320-2CA6-914A-B057-0C4DBCB51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598" y="3127779"/>
            <a:ext cx="2606040" cy="26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7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754DA-94E3-7B2D-EBDD-DF470749E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157E3-4C11-7E9F-0D2E-E1B1760FC6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0" y="720000"/>
            <a:ext cx="10515600" cy="644525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532857"/>
                </a:solidFill>
                <a:cs typeface="Rubik"/>
              </a:rPr>
              <a:t>Wat werkt voor wie in het hbo? </a:t>
            </a:r>
            <a:endParaRPr lang="nl-NL" b="1" dirty="0">
              <a:solidFill>
                <a:srgbClr val="532857"/>
              </a:solidFill>
              <a:cs typeface="Rubik" pitchFamily="2" charset="-79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C03791-A70B-B213-418F-D8DC5FDD2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000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dirty="0">
              <a:cs typeface="Rubik Medium"/>
            </a:endParaRPr>
          </a:p>
          <a:p>
            <a:r>
              <a:rPr lang="nl-NL" dirty="0">
                <a:cs typeface="Rubik Medium"/>
              </a:rPr>
              <a:t>Ontwikkelen of uitbreiden studievaardigheden en inhoudelijke kennis</a:t>
            </a:r>
          </a:p>
          <a:p>
            <a:pPr marL="0" indent="0">
              <a:buNone/>
            </a:pPr>
            <a:endParaRPr lang="nl-NL" dirty="0">
              <a:cs typeface="Rubik Medium"/>
            </a:endParaRPr>
          </a:p>
          <a:p>
            <a:r>
              <a:rPr lang="nl-NL" dirty="0">
                <a:cs typeface="Rubik Medium"/>
              </a:rPr>
              <a:t>Programmering gericht op effectief studeren</a:t>
            </a:r>
          </a:p>
          <a:p>
            <a:pPr marL="0" indent="0">
              <a:buNone/>
            </a:pPr>
            <a:endParaRPr lang="nl-NL" dirty="0">
              <a:cs typeface="Rubik Medium"/>
            </a:endParaRPr>
          </a:p>
          <a:p>
            <a:r>
              <a:rPr lang="nl-NL" dirty="0">
                <a:cs typeface="Rubik Medium"/>
              </a:rPr>
              <a:t>Werken in kleine groepen </a:t>
            </a:r>
          </a:p>
          <a:p>
            <a:pPr marL="0" indent="0">
              <a:buNone/>
            </a:pPr>
            <a:endParaRPr lang="nl-NL" dirty="0">
              <a:cs typeface="Rubik Medium"/>
            </a:endParaRPr>
          </a:p>
          <a:p>
            <a:r>
              <a:rPr lang="nl-NL" dirty="0">
                <a:cs typeface="Rubik Medium"/>
              </a:rPr>
              <a:t>Begeleiding docent (‘sense of </a:t>
            </a:r>
            <a:r>
              <a:rPr lang="nl-NL" dirty="0" err="1">
                <a:cs typeface="Rubik Medium"/>
              </a:rPr>
              <a:t>belonging</a:t>
            </a:r>
            <a:r>
              <a:rPr lang="nl-NL" dirty="0">
                <a:cs typeface="Rubik Medium"/>
              </a:rPr>
              <a:t>’)</a:t>
            </a:r>
          </a:p>
          <a:p>
            <a:endParaRPr lang="nl-NL" sz="2200" dirty="0">
              <a:latin typeface="Fira Sans" panose="020B0503050000020004" pitchFamily="34" charset="0"/>
              <a:cs typeface="Rubik Medium"/>
            </a:endParaRPr>
          </a:p>
          <a:p>
            <a:pPr marL="0" indent="0">
              <a:buNone/>
            </a:pPr>
            <a:r>
              <a:rPr lang="nl-NL" sz="2200" dirty="0">
                <a:latin typeface="Fira Sans" panose="020B0503050000020004" pitchFamily="34" charset="0"/>
                <a:cs typeface="Rubik Medium"/>
              </a:rPr>
              <a:t> 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180C0771-FFE6-CD0E-FA3A-8BB91A6523C9}"/>
              </a:ext>
            </a:extLst>
          </p:cNvPr>
          <p:cNvGrpSpPr/>
          <p:nvPr/>
        </p:nvGrpSpPr>
        <p:grpSpPr>
          <a:xfrm>
            <a:off x="0" y="6236896"/>
            <a:ext cx="12192000" cy="621103"/>
            <a:chOff x="0" y="6236896"/>
            <a:chExt cx="12192000" cy="621103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23964332-27A9-8C2B-95F7-27A9AD42A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6629" y="6236897"/>
              <a:ext cx="8505371" cy="621102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5E1DE11-8C30-CDB8-B686-57B6F68EEA73}"/>
                </a:ext>
              </a:extLst>
            </p:cNvPr>
            <p:cNvSpPr/>
            <p:nvPr/>
          </p:nvSpPr>
          <p:spPr>
            <a:xfrm>
              <a:off x="0" y="6236896"/>
              <a:ext cx="6016170" cy="6211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DFD42F5A-ABA2-2363-690C-DEB6AFDB2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286" y="2618278"/>
            <a:ext cx="2026920" cy="2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4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754DA-94E3-7B2D-EBDD-DF470749E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157E3-4C11-7E9F-0D2E-E1B1760FC6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0" y="720000"/>
            <a:ext cx="10515600" cy="644525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532857"/>
                </a:solidFill>
                <a:cs typeface="Rubik"/>
              </a:rPr>
              <a:t>Conclusies mbo</a:t>
            </a:r>
            <a:endParaRPr lang="nl-NL" b="1" dirty="0">
              <a:solidFill>
                <a:srgbClr val="532857"/>
              </a:solidFill>
              <a:cs typeface="Rubik" pitchFamily="2" charset="-79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C03791-A70B-B213-418F-D8DC5FDD2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000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2200" b="1" dirty="0">
              <a:latin typeface="Fira Sans" panose="020B0503050000020004" pitchFamily="34" charset="0"/>
              <a:cs typeface="Rubik Medium"/>
            </a:endParaRPr>
          </a:p>
          <a:p>
            <a:r>
              <a:rPr lang="nl-NL" sz="2200" dirty="0">
                <a:latin typeface="Fira Sans" panose="020B0503050000020004" pitchFamily="34" charset="0"/>
                <a:cs typeface="Rubik Medium"/>
              </a:rPr>
              <a:t>Activiteiten </a:t>
            </a:r>
          </a:p>
          <a:p>
            <a:endParaRPr lang="nl-NL" dirty="0">
              <a:cs typeface="Rubik Medium"/>
            </a:endParaRPr>
          </a:p>
          <a:p>
            <a:r>
              <a:rPr lang="nl-NL" sz="2200" dirty="0">
                <a:latin typeface="Fira Sans" panose="020B0503050000020004" pitchFamily="34" charset="0"/>
                <a:cs typeface="Rubik Medium"/>
              </a:rPr>
              <a:t>Werkzame elementen </a:t>
            </a:r>
          </a:p>
          <a:p>
            <a:endParaRPr lang="nl-NL" sz="2200" dirty="0">
              <a:latin typeface="Fira Sans" panose="020B0503050000020004" pitchFamily="34" charset="0"/>
              <a:cs typeface="Rubik Medium"/>
            </a:endParaRPr>
          </a:p>
          <a:p>
            <a:r>
              <a:rPr lang="nl-NL" sz="2200" dirty="0">
                <a:latin typeface="Fira Sans" panose="020B0503050000020004" pitchFamily="34" charset="0"/>
                <a:cs typeface="Rubik Medium"/>
              </a:rPr>
              <a:t>Rol van het hbo 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180C0771-FFE6-CD0E-FA3A-8BB91A6523C9}"/>
              </a:ext>
            </a:extLst>
          </p:cNvPr>
          <p:cNvGrpSpPr/>
          <p:nvPr/>
        </p:nvGrpSpPr>
        <p:grpSpPr>
          <a:xfrm>
            <a:off x="0" y="6236896"/>
            <a:ext cx="12192000" cy="621103"/>
            <a:chOff x="0" y="6236896"/>
            <a:chExt cx="12192000" cy="621103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23964332-27A9-8C2B-95F7-27A9AD42A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6629" y="6236897"/>
              <a:ext cx="8505371" cy="621102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5E1DE11-8C30-CDB8-B686-57B6F68EEA73}"/>
                </a:ext>
              </a:extLst>
            </p:cNvPr>
            <p:cNvSpPr/>
            <p:nvPr/>
          </p:nvSpPr>
          <p:spPr>
            <a:xfrm>
              <a:off x="0" y="6236896"/>
              <a:ext cx="6016170" cy="6211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1DD7874A-5549-7311-CF88-AFFAFEA35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870" y="2609181"/>
            <a:ext cx="2042160" cy="1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8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754DA-94E3-7B2D-EBDD-DF470749E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157E3-4C11-7E9F-0D2E-E1B1760FC6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0" y="720000"/>
            <a:ext cx="10515600" cy="644525"/>
          </a:xfrm>
        </p:spPr>
        <p:txBody>
          <a:bodyPr>
            <a:normAutofit fontScale="90000"/>
          </a:bodyPr>
          <a:lstStyle/>
          <a:p>
            <a:r>
              <a:rPr lang="nl-NL" sz="4900" b="1" dirty="0">
                <a:solidFill>
                  <a:srgbClr val="532857"/>
                </a:solidFill>
                <a:cs typeface="Rubik"/>
              </a:rPr>
              <a:t>Conclusies</a:t>
            </a:r>
            <a:r>
              <a:rPr lang="nl-NL" b="1" dirty="0">
                <a:solidFill>
                  <a:srgbClr val="532857"/>
                </a:solidFill>
                <a:cs typeface="Rubik"/>
              </a:rPr>
              <a:t> hbo</a:t>
            </a:r>
            <a:endParaRPr lang="nl-NL" b="1" dirty="0">
              <a:solidFill>
                <a:srgbClr val="532857"/>
              </a:solidFill>
              <a:cs typeface="Rubik" pitchFamily="2" charset="-79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C03791-A70B-B213-418F-D8DC5FDD2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000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sz="2200" dirty="0">
              <a:latin typeface="Fira Sans" panose="020B0503050000020004" pitchFamily="34" charset="0"/>
              <a:cs typeface="Rubik Medium"/>
            </a:endParaRPr>
          </a:p>
          <a:p>
            <a:r>
              <a:rPr lang="nl-NL" sz="2200" dirty="0">
                <a:latin typeface="Fira Sans" panose="020B0503050000020004" pitchFamily="34" charset="0"/>
                <a:cs typeface="Rubik Medium"/>
              </a:rPr>
              <a:t>Activiteiten </a:t>
            </a:r>
            <a:endParaRPr lang="nl-NL" dirty="0">
              <a:cs typeface="Rubik Medium"/>
            </a:endParaRPr>
          </a:p>
          <a:p>
            <a:endParaRPr lang="nl-NL" sz="2200" dirty="0">
              <a:latin typeface="Fira Sans" panose="020B0503050000020004" pitchFamily="34" charset="0"/>
              <a:cs typeface="Rubik Medium"/>
            </a:endParaRPr>
          </a:p>
          <a:p>
            <a:r>
              <a:rPr lang="nl-NL" dirty="0">
                <a:cs typeface="Rubik Medium"/>
              </a:rPr>
              <a:t>Werkzame elementen</a:t>
            </a:r>
          </a:p>
          <a:p>
            <a:endParaRPr lang="nl-NL" sz="2200" dirty="0">
              <a:latin typeface="Fira Sans" panose="020B0503050000020004" pitchFamily="34" charset="0"/>
              <a:cs typeface="Rubik Medium"/>
            </a:endParaRPr>
          </a:p>
          <a:p>
            <a:r>
              <a:rPr lang="nl-NL" dirty="0">
                <a:cs typeface="Rubik Medium"/>
              </a:rPr>
              <a:t>Vormgeving aansluiting </a:t>
            </a:r>
            <a:endParaRPr lang="nl-NL" sz="2200" dirty="0">
              <a:latin typeface="Fira Sans" panose="020B0503050000020004" pitchFamily="34" charset="0"/>
              <a:cs typeface="Rubik Medium"/>
            </a:endParaRPr>
          </a:p>
          <a:p>
            <a:pPr marL="0" indent="0">
              <a:buNone/>
            </a:pPr>
            <a:endParaRPr lang="nl-NL" sz="2200" dirty="0">
              <a:latin typeface="Fira Sans" panose="020B0503050000020004" pitchFamily="34" charset="0"/>
              <a:cs typeface="Rubik Medium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180C0771-FFE6-CD0E-FA3A-8BB91A6523C9}"/>
              </a:ext>
            </a:extLst>
          </p:cNvPr>
          <p:cNvGrpSpPr/>
          <p:nvPr/>
        </p:nvGrpSpPr>
        <p:grpSpPr>
          <a:xfrm>
            <a:off x="0" y="6236896"/>
            <a:ext cx="12192000" cy="621103"/>
            <a:chOff x="0" y="6236896"/>
            <a:chExt cx="12192000" cy="621103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23964332-27A9-8C2B-95F7-27A9AD42A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6629" y="6236897"/>
              <a:ext cx="8505371" cy="621102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5E1DE11-8C30-CDB8-B686-57B6F68EEA73}"/>
                </a:ext>
              </a:extLst>
            </p:cNvPr>
            <p:cNvSpPr/>
            <p:nvPr/>
          </p:nvSpPr>
          <p:spPr>
            <a:xfrm>
              <a:off x="0" y="6236896"/>
              <a:ext cx="6016170" cy="6211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7B8B1C62-EB6E-787E-25B3-CE5687A5F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895" y="1514711"/>
            <a:ext cx="2628143" cy="334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9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754DA-94E3-7B2D-EBDD-DF470749E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157E3-4C11-7E9F-0D2E-E1B1760FC6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0" y="720000"/>
            <a:ext cx="10515600" cy="644525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532857"/>
                </a:solidFill>
                <a:cs typeface="Rubik" pitchFamily="2" charset="-79"/>
              </a:rPr>
              <a:t>Vragen?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C03791-A70B-B213-418F-D8DC5FDD2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000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2200" dirty="0">
              <a:solidFill>
                <a:srgbClr val="532857"/>
              </a:solidFill>
              <a:latin typeface="Fira Sans" panose="020B0503050000020004" pitchFamily="34" charset="0"/>
              <a:ea typeface="Fira Sans Medium" panose="020B0503050000020004" pitchFamily="34" charset="0"/>
              <a:cs typeface="Rubik Medium" pitchFamily="2" charset="-79"/>
            </a:endParaRPr>
          </a:p>
          <a:p>
            <a:pPr marL="230400" indent="-230400"/>
            <a:endParaRPr lang="nl-NL" sz="2200" dirty="0">
              <a:latin typeface="Fira Sans" panose="020B0503050000020004" pitchFamily="34" charset="0"/>
              <a:cs typeface="Rubik Medium"/>
            </a:endParaRPr>
          </a:p>
          <a:p>
            <a:pPr marL="230400" indent="-230400"/>
            <a:endParaRPr lang="nl-NL" sz="2200" dirty="0">
              <a:latin typeface="Fira Sans" panose="020B0503050000020004" pitchFamily="34" charset="0"/>
              <a:cs typeface="Rubik Medium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180C0771-FFE6-CD0E-FA3A-8BB91A6523C9}"/>
              </a:ext>
            </a:extLst>
          </p:cNvPr>
          <p:cNvGrpSpPr/>
          <p:nvPr/>
        </p:nvGrpSpPr>
        <p:grpSpPr>
          <a:xfrm>
            <a:off x="0" y="6236896"/>
            <a:ext cx="12192000" cy="621103"/>
            <a:chOff x="0" y="6236896"/>
            <a:chExt cx="12192000" cy="621103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23964332-27A9-8C2B-95F7-27A9AD42A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6629" y="6236897"/>
              <a:ext cx="8505371" cy="621102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5E1DE11-8C30-CDB8-B686-57B6F68EEA73}"/>
                </a:ext>
              </a:extLst>
            </p:cNvPr>
            <p:cNvSpPr/>
            <p:nvPr/>
          </p:nvSpPr>
          <p:spPr>
            <a:xfrm>
              <a:off x="0" y="6236896"/>
              <a:ext cx="6016170" cy="6211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20476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8F883-DEC8-505F-213B-D85FA6D05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480C7-8C1D-B099-364F-C402E69BB6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0" y="720000"/>
            <a:ext cx="10515600" cy="644525"/>
          </a:xfrm>
        </p:spPr>
        <p:txBody>
          <a:bodyPr>
            <a:noAutofit/>
          </a:bodyPr>
          <a:lstStyle/>
          <a:p>
            <a:r>
              <a:rPr lang="nl-NL" dirty="0">
                <a:solidFill>
                  <a:srgbClr val="532857"/>
                </a:solidFill>
                <a:cs typeface="Rubik" pitchFamily="2" charset="-79"/>
              </a:rPr>
              <a:t>Referenties</a:t>
            </a:r>
            <a:r>
              <a:rPr lang="nl-NL" b="1" dirty="0">
                <a:solidFill>
                  <a:srgbClr val="532857"/>
                </a:solidFill>
                <a:cs typeface="Rubik" pitchFamily="2" charset="-79"/>
              </a:rPr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4FC80F0-A34E-C306-51FF-2D5892570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000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1600" dirty="0"/>
              <a:t>Broek, A. van den, </a:t>
            </a:r>
            <a:r>
              <a:rPr lang="nl-NL" sz="1600" dirty="0" err="1"/>
              <a:t>Elffers</a:t>
            </a:r>
            <a:r>
              <a:rPr lang="nl-NL" sz="1600" dirty="0"/>
              <a:t>, L., Braam, C. &amp; </a:t>
            </a:r>
            <a:r>
              <a:rPr lang="nl-NL" sz="1600" dirty="0" err="1"/>
              <a:t>Warps</a:t>
            </a:r>
            <a:r>
              <a:rPr lang="nl-NL" sz="1600" dirty="0"/>
              <a:t>, J. (2017). </a:t>
            </a:r>
            <a:r>
              <a:rPr lang="nl-NL" sz="1600" i="1" dirty="0" err="1"/>
              <a:t>StudentLab</a:t>
            </a:r>
            <a:r>
              <a:rPr lang="nl-NL" sz="1600" i="1" dirty="0"/>
              <a:t> doorstroom mbo-hbo. Studentplannen voor een betere doorstroom van mbo naar hbo</a:t>
            </a:r>
            <a:r>
              <a:rPr lang="nl-NL" sz="1600" dirty="0"/>
              <a:t>. Nijmegen/Amsterdam: </a:t>
            </a:r>
            <a:r>
              <a:rPr lang="nl-NL" sz="1600" dirty="0" err="1"/>
              <a:t>ResearchNed</a:t>
            </a:r>
            <a:r>
              <a:rPr lang="nl-NL" sz="1600" dirty="0"/>
              <a:t>/Hogeschool van Amsterdam/Kennisland.</a:t>
            </a:r>
          </a:p>
          <a:p>
            <a:pPr marL="0" indent="0">
              <a:buNone/>
            </a:pPr>
            <a:r>
              <a:rPr lang="nl-NL" sz="1600" dirty="0" err="1"/>
              <a:t>Herweijer</a:t>
            </a:r>
            <a:r>
              <a:rPr lang="nl-NL" sz="1600" dirty="0"/>
              <a:t>, L., &amp; Turkenburg, M. (2016). </a:t>
            </a:r>
            <a:r>
              <a:rPr lang="nl-NL" sz="1600" i="1" dirty="0"/>
              <a:t>Wikken en wegen in het hoger onderwijs</a:t>
            </a:r>
            <a:r>
              <a:rPr lang="nl-NL" sz="1600" dirty="0"/>
              <a:t>. Den Haag: SCP.</a:t>
            </a:r>
          </a:p>
          <a:p>
            <a:pPr marL="0" indent="0">
              <a:buNone/>
            </a:pPr>
            <a:r>
              <a:rPr lang="nl-NL" sz="1600" dirty="0" err="1"/>
              <a:t>Jenniskens</a:t>
            </a:r>
            <a:r>
              <a:rPr lang="nl-NL" sz="1600" dirty="0"/>
              <a:t>, T., Leest, B., Wolbers, M., Lange, M., de, Peters, M., </a:t>
            </a:r>
            <a:r>
              <a:rPr lang="nl-NL" sz="1600" dirty="0" err="1"/>
              <a:t>Bokdam</a:t>
            </a:r>
            <a:r>
              <a:rPr lang="nl-NL" sz="1600" dirty="0"/>
              <a:t>, J. &amp; Bremer, B. (2021). </a:t>
            </a:r>
            <a:r>
              <a:rPr lang="nl-NL" sz="1600" i="1" dirty="0"/>
              <a:t>Ontwikkeling van onderwijsarrangementen voor een succesvolle doorstroom vmbo-mbo-hbo.</a:t>
            </a:r>
            <a:r>
              <a:rPr lang="nl-NL" sz="1600" dirty="0"/>
              <a:t> Nijmegen: KBA Nijmegen.</a:t>
            </a:r>
          </a:p>
          <a:p>
            <a:pPr marL="0" indent="0">
              <a:buNone/>
            </a:pPr>
            <a:r>
              <a:rPr lang="nl-NL" sz="1600" dirty="0" err="1"/>
              <a:t>Meeuwisse</a:t>
            </a:r>
            <a:r>
              <a:rPr lang="nl-NL" sz="1600" dirty="0"/>
              <a:t>, M., Van Herpen, S. G. A., Van Lamoen, P. M. (2024). </a:t>
            </a:r>
            <a:r>
              <a:rPr lang="nl-NL" sz="1600" i="1" dirty="0"/>
              <a:t>Een goede start in het hoger onderwijs. </a:t>
            </a:r>
            <a:r>
              <a:rPr lang="nl-NL" sz="1600" dirty="0"/>
              <a:t>Onderwijskennis.nl (NRO). Geraadpleegd op 31-3-2025, van https://www.onderwijskennis.nl/node/6474/</a:t>
            </a:r>
          </a:p>
          <a:p>
            <a:pPr marL="0" indent="0">
              <a:buNone/>
            </a:pPr>
            <a:r>
              <a:rPr lang="en-US" sz="1600" dirty="0"/>
              <a:t>Nicholson, N. (1990). The transition cycle: Causes, outcomes, processes and forms. In S. Fisher &amp; C. L. Cooper (Eds.), </a:t>
            </a:r>
            <a:r>
              <a:rPr lang="en-US" sz="1600" i="1" dirty="0"/>
              <a:t>On the move: The psychology of change and transition </a:t>
            </a:r>
            <a:r>
              <a:rPr lang="en-US" sz="1600" dirty="0"/>
              <a:t>(pp. 83–108). Wiley.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Vervoort, M., &amp; </a:t>
            </a:r>
            <a:r>
              <a:rPr lang="nl-NL" sz="1600" dirty="0" err="1"/>
              <a:t>Elffers</a:t>
            </a:r>
            <a:r>
              <a:rPr lang="nl-NL" sz="1600" dirty="0"/>
              <a:t>, L. (2018). Het achterblijvende studiesucces van mbo-instromers in het eerste jaar van het hbo: De rol van vaardigheden, leerstijl, studiekeuze en motivatie. </a:t>
            </a:r>
            <a:r>
              <a:rPr lang="nl-NL" sz="1600" i="1" dirty="0"/>
              <a:t>Tijdschrift voor Hoger Onderwijs, 36</a:t>
            </a:r>
            <a:r>
              <a:rPr lang="nl-NL" sz="1600" dirty="0"/>
              <a:t>(1), 23-37.</a:t>
            </a:r>
            <a:endParaRPr lang="nl-NL" sz="1600" dirty="0">
              <a:solidFill>
                <a:srgbClr val="532857"/>
              </a:solidFill>
              <a:latin typeface="Fira Sans" panose="020B0503050000020004" pitchFamily="34" charset="0"/>
              <a:ea typeface="Fira Sans Medium" panose="020B0503050000020004" pitchFamily="34" charset="0"/>
              <a:cs typeface="Rubik Medium" pitchFamily="2" charset="-79"/>
            </a:endParaRPr>
          </a:p>
          <a:p>
            <a:pPr marL="0" indent="0">
              <a:buNone/>
            </a:pPr>
            <a:endParaRPr lang="nl-NL" sz="2400" i="1" dirty="0">
              <a:latin typeface="Fira Sans Light"/>
              <a:ea typeface="Fira Sans Light" panose="020B0403050000020004" pitchFamily="34" charset="0"/>
              <a:cs typeface="Rubik Medium"/>
            </a:endParaRPr>
          </a:p>
          <a:p>
            <a:endParaRPr lang="nl-NL" sz="2200" dirty="0">
              <a:latin typeface="Fira Sans" panose="020B0503050000020004" pitchFamily="34" charset="0"/>
              <a:cs typeface="Rubik Medium"/>
            </a:endParaRPr>
          </a:p>
          <a:p>
            <a:pPr marL="230400" indent="-230400"/>
            <a:endParaRPr lang="nl-NL" sz="2200" dirty="0">
              <a:latin typeface="Fira Sans" panose="020B0503050000020004" pitchFamily="34" charset="0"/>
              <a:cs typeface="Rubik Medium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C9B2545D-1D58-619B-25CF-9750F2427D23}"/>
              </a:ext>
            </a:extLst>
          </p:cNvPr>
          <p:cNvGrpSpPr/>
          <p:nvPr/>
        </p:nvGrpSpPr>
        <p:grpSpPr>
          <a:xfrm>
            <a:off x="0" y="6236896"/>
            <a:ext cx="12192000" cy="621103"/>
            <a:chOff x="0" y="6236896"/>
            <a:chExt cx="12192000" cy="621103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51694FE6-5F24-BDF0-A109-F1D31B342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6629" y="6236897"/>
              <a:ext cx="8505371" cy="621102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88EDBA8-0165-AE1D-9C1D-5D3B839F9D0F}"/>
                </a:ext>
              </a:extLst>
            </p:cNvPr>
            <p:cNvSpPr/>
            <p:nvPr/>
          </p:nvSpPr>
          <p:spPr>
            <a:xfrm>
              <a:off x="0" y="6236896"/>
              <a:ext cx="6016170" cy="6211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2463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4575-8CAA-A0B2-E52A-10314F2A1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7277A-CBAB-F726-58E6-621B8774D9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0" y="720000"/>
            <a:ext cx="10515600" cy="7734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>
                <a:solidFill>
                  <a:srgbClr val="532857"/>
                </a:solidFill>
                <a:cs typeface="Rubik" pitchFamily="2" charset="-79"/>
              </a:rPr>
              <a:t>Inleiding en theoretische inbedding </a:t>
            </a:r>
            <a:endParaRPr lang="nl-NL" b="1" dirty="0">
              <a:solidFill>
                <a:srgbClr val="532857"/>
              </a:solidFill>
              <a:cs typeface="Rubik" pitchFamily="2" charset="-79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2DFA5E-A6E4-4913-BC02-BC24559A4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000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Rubik Medium"/>
              </a:rPr>
              <a:t>Zorgen over de aansluiting tussen mbo en hbo</a:t>
            </a:r>
          </a:p>
          <a:p>
            <a:pPr marL="0" indent="0">
              <a:buNone/>
            </a:pPr>
            <a:endParaRPr lang="nl-NL" dirty="0">
              <a:cs typeface="Rubik Medium"/>
            </a:endParaRPr>
          </a:p>
          <a:p>
            <a:r>
              <a:rPr lang="nl-NL" dirty="0">
                <a:cs typeface="Rubik Medium"/>
              </a:rPr>
              <a:t>Obstakels voor mbo studenten die doorstromen</a:t>
            </a:r>
          </a:p>
          <a:p>
            <a:pPr lvl="1"/>
            <a:r>
              <a:rPr lang="nl-NL" sz="1800" dirty="0">
                <a:latin typeface="Fira Sans" panose="020B0503050000020004" pitchFamily="34" charset="0"/>
                <a:cs typeface="Rubik Medium"/>
              </a:rPr>
              <a:t>Verschil onderwijsstijl</a:t>
            </a:r>
          </a:p>
          <a:p>
            <a:pPr lvl="1"/>
            <a:r>
              <a:rPr lang="nl-NL" sz="1800" dirty="0">
                <a:latin typeface="Fira Sans" panose="020B0503050000020004" pitchFamily="34" charset="0"/>
                <a:cs typeface="Rubik Medium"/>
              </a:rPr>
              <a:t>Weinig voorbereiding op meer theoretisch onderwijs</a:t>
            </a:r>
          </a:p>
          <a:p>
            <a:pPr lvl="1"/>
            <a:r>
              <a:rPr lang="nl-NL" sz="1800" dirty="0">
                <a:latin typeface="Fira Sans" panose="020B0503050000020004" pitchFamily="34" charset="0"/>
                <a:cs typeface="Rubik Medium"/>
              </a:rPr>
              <a:t>Gebrek aan studievaardigheden </a:t>
            </a:r>
          </a:p>
          <a:p>
            <a:pPr lvl="1"/>
            <a:r>
              <a:rPr lang="nl-NL" sz="1800" dirty="0">
                <a:latin typeface="Fira Sans" panose="020B0503050000020004" pitchFamily="34" charset="0"/>
                <a:cs typeface="Rubik Medium"/>
              </a:rPr>
              <a:t>Kennistekorten </a:t>
            </a:r>
          </a:p>
          <a:p>
            <a:pPr lvl="1"/>
            <a:r>
              <a:rPr lang="nl-NL" sz="1800" dirty="0">
                <a:latin typeface="Fira Sans" panose="020B0503050000020004" pitchFamily="34" charset="0"/>
                <a:cs typeface="Rubik Medium"/>
              </a:rPr>
              <a:t>Culturele </a:t>
            </a:r>
            <a:r>
              <a:rPr lang="nl-NL" sz="1800" dirty="0">
                <a:solidFill>
                  <a:srgbClr val="58365D"/>
                </a:solidFill>
                <a:latin typeface="Fira Sans" panose="020B0503050000020004" pitchFamily="34" charset="0"/>
                <a:cs typeface="Rubik Medium"/>
              </a:rPr>
              <a:t>en</a:t>
            </a:r>
            <a:r>
              <a:rPr lang="nl-NL" sz="1800" dirty="0">
                <a:latin typeface="Fira Sans" panose="020B0503050000020004" pitchFamily="34" charset="0"/>
                <a:cs typeface="Rubik Medium"/>
              </a:rPr>
              <a:t> sociale drempels </a:t>
            </a:r>
          </a:p>
          <a:p>
            <a:pPr lvl="1"/>
            <a:r>
              <a:rPr lang="nl-NL" sz="1800" dirty="0">
                <a:latin typeface="Fira Sans" panose="020B0503050000020004" pitchFamily="34" charset="0"/>
                <a:cs typeface="Rubik Medium"/>
              </a:rPr>
              <a:t>Financiële drempels </a:t>
            </a:r>
          </a:p>
          <a:p>
            <a:pPr lvl="1"/>
            <a:r>
              <a:rPr lang="nl-NL" sz="1800" dirty="0">
                <a:latin typeface="Fira Sans" panose="020B0503050000020004" pitchFamily="34" charset="0"/>
                <a:cs typeface="Rubik Medium"/>
              </a:rPr>
              <a:t>Mismatch verwachtingen</a:t>
            </a:r>
          </a:p>
          <a:p>
            <a:pPr lvl="1"/>
            <a:endParaRPr lang="nl-NL" dirty="0">
              <a:cs typeface="Rubik Medium"/>
            </a:endParaRPr>
          </a:p>
          <a:p>
            <a:endParaRPr lang="nl-NL" dirty="0">
              <a:cs typeface="Rubik Medium"/>
            </a:endParaRPr>
          </a:p>
          <a:p>
            <a:pPr marL="0" indent="0">
              <a:buNone/>
            </a:pPr>
            <a:endParaRPr lang="nl-NL" dirty="0">
              <a:cs typeface="Rubik Medium"/>
            </a:endParaRPr>
          </a:p>
          <a:p>
            <a:pPr marL="0" indent="0">
              <a:buNone/>
            </a:pPr>
            <a:endParaRPr lang="nl-NL" sz="2200" dirty="0">
              <a:latin typeface="Fira Sans" panose="020B0503050000020004" pitchFamily="34" charset="0"/>
              <a:cs typeface="Rubik Medium"/>
            </a:endParaRPr>
          </a:p>
          <a:p>
            <a:endParaRPr lang="nl-NL" sz="2200" dirty="0">
              <a:latin typeface="Fira Sans" panose="020B0503050000020004" pitchFamily="34" charset="0"/>
              <a:cs typeface="Rubik Medium"/>
            </a:endParaRPr>
          </a:p>
          <a:p>
            <a:pPr marL="0" indent="0">
              <a:buNone/>
            </a:pPr>
            <a:endParaRPr lang="nl-NL" sz="1800" dirty="0">
              <a:latin typeface="Fira Sans" panose="020B0503050000020004" pitchFamily="34" charset="0"/>
              <a:cs typeface="Rubik Medium"/>
            </a:endParaRPr>
          </a:p>
          <a:p>
            <a:endParaRPr lang="nl-NL" sz="1800" dirty="0">
              <a:latin typeface="Fira Sans" panose="020B0503050000020004" pitchFamily="34" charset="0"/>
              <a:cs typeface="Rubik Medium"/>
            </a:endParaRPr>
          </a:p>
          <a:p>
            <a:endParaRPr lang="nl-NL" sz="1800" dirty="0">
              <a:latin typeface="Fira Sans" panose="020B0503050000020004" pitchFamily="34" charset="0"/>
              <a:cs typeface="Rubik Medium"/>
            </a:endParaRPr>
          </a:p>
          <a:p>
            <a:endParaRPr lang="nl-NL" sz="1800" dirty="0">
              <a:latin typeface="Fira Sans" panose="020B0503050000020004" pitchFamily="34" charset="0"/>
              <a:cs typeface="Rubik Medium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1FD97F5-6D4E-80DC-CC7C-6A3783884C29}"/>
              </a:ext>
            </a:extLst>
          </p:cNvPr>
          <p:cNvSpPr txBox="1"/>
          <p:nvPr/>
        </p:nvSpPr>
        <p:spPr>
          <a:xfrm flipH="1">
            <a:off x="7197091" y="5661940"/>
            <a:ext cx="4994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1400" i="1" dirty="0">
                <a:latin typeface="Fira Sans Light"/>
                <a:cs typeface="Rubik Medium"/>
              </a:rPr>
              <a:t>Van den Broek et al., 2017; </a:t>
            </a:r>
            <a:r>
              <a:rPr lang="nl-NL" sz="1400" i="1" dirty="0" err="1">
                <a:latin typeface="Fira Sans Light"/>
                <a:cs typeface="Rubik Medium"/>
              </a:rPr>
              <a:t>Jennikens</a:t>
            </a:r>
            <a:r>
              <a:rPr lang="nl-NL" sz="1400" i="1" dirty="0">
                <a:latin typeface="Fira Sans Light"/>
                <a:cs typeface="Rubik Medium"/>
              </a:rPr>
              <a:t>, et al., 2021; </a:t>
            </a:r>
          </a:p>
          <a:p>
            <a:r>
              <a:rPr lang="nl-NL" sz="1400" i="1" dirty="0">
                <a:latin typeface="Fira Sans Light"/>
                <a:cs typeface="Rubik Medium"/>
              </a:rPr>
              <a:t>Vervoort &amp; </a:t>
            </a:r>
            <a:r>
              <a:rPr lang="nl-NL" sz="1400" i="1" dirty="0" err="1">
                <a:latin typeface="Fira Sans Light"/>
                <a:cs typeface="Rubik Medium"/>
              </a:rPr>
              <a:t>Elffers</a:t>
            </a:r>
            <a:r>
              <a:rPr lang="nl-NL" sz="1400" i="1" dirty="0">
                <a:latin typeface="Fira Sans Light"/>
                <a:cs typeface="Rubik Medium"/>
              </a:rPr>
              <a:t>, 2018; </a:t>
            </a:r>
            <a:r>
              <a:rPr lang="nl-NL" sz="1400" i="1" dirty="0" err="1">
                <a:latin typeface="Fira Sans Light"/>
                <a:cs typeface="Rubik Medium"/>
              </a:rPr>
              <a:t>Herweijer</a:t>
            </a:r>
            <a:r>
              <a:rPr lang="nl-NL" sz="1400" i="1" dirty="0">
                <a:latin typeface="Fira Sans Light"/>
                <a:cs typeface="Rubik Medium"/>
              </a:rPr>
              <a:t> &amp; </a:t>
            </a:r>
            <a:r>
              <a:rPr lang="nl-NL" sz="1400" i="1" dirty="0" err="1">
                <a:latin typeface="Fira Sans Light"/>
                <a:cs typeface="Rubik Medium"/>
              </a:rPr>
              <a:t>Tukenburg</a:t>
            </a:r>
            <a:r>
              <a:rPr lang="nl-NL" sz="1400" i="1" dirty="0">
                <a:latin typeface="Fira Sans Light"/>
                <a:cs typeface="Rubik Medium"/>
              </a:rPr>
              <a:t>, 2016</a:t>
            </a:r>
          </a:p>
          <a:p>
            <a:pPr marL="0" indent="0">
              <a:buNone/>
            </a:pPr>
            <a:r>
              <a:rPr lang="nl-NL" sz="1400" b="0" i="1" dirty="0">
                <a:solidFill>
                  <a:srgbClr val="45264B"/>
                </a:solidFill>
                <a:effectLst/>
                <a:latin typeface="Fira Sans Light" panose="020B0403050000020004" pitchFamily="34" charset="0"/>
              </a:rPr>
              <a:t> </a:t>
            </a:r>
            <a:endParaRPr lang="nl-NL" sz="1400" i="1" dirty="0">
              <a:latin typeface="Fira Sans Light"/>
              <a:cs typeface="Rubik Medium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A1DA7778-001C-5CF7-5E0A-BE30BD738B9F}"/>
              </a:ext>
            </a:extLst>
          </p:cNvPr>
          <p:cNvCxnSpPr>
            <a:cxnSpLocks/>
          </p:cNvCxnSpPr>
          <p:nvPr/>
        </p:nvCxnSpPr>
        <p:spPr>
          <a:xfrm>
            <a:off x="7038080" y="5794197"/>
            <a:ext cx="0" cy="38276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Groep 6">
            <a:extLst>
              <a:ext uri="{FF2B5EF4-FFF2-40B4-BE49-F238E27FC236}">
                <a16:creationId xmlns:a16="http://schemas.microsoft.com/office/drawing/2014/main" id="{2426B023-AC07-FBB2-D994-3E1AA90282A9}"/>
              </a:ext>
            </a:extLst>
          </p:cNvPr>
          <p:cNvGrpSpPr/>
          <p:nvPr/>
        </p:nvGrpSpPr>
        <p:grpSpPr>
          <a:xfrm>
            <a:off x="0" y="6236896"/>
            <a:ext cx="12192000" cy="621103"/>
            <a:chOff x="0" y="6236896"/>
            <a:chExt cx="12192000" cy="621103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C88C1713-5C6F-2E62-3FE6-2C6B71E7E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6629" y="6236897"/>
              <a:ext cx="8505371" cy="621102"/>
            </a:xfrm>
            <a:prstGeom prst="rect">
              <a:avLst/>
            </a:prstGeom>
          </p:spPr>
        </p:pic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FBED4CA-C750-1146-8ACF-A60D4241C898}"/>
                </a:ext>
              </a:extLst>
            </p:cNvPr>
            <p:cNvSpPr/>
            <p:nvPr/>
          </p:nvSpPr>
          <p:spPr>
            <a:xfrm>
              <a:off x="0" y="6236896"/>
              <a:ext cx="6016170" cy="6211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88948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F2BC4-B505-FDB0-C5EE-ACB814237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F5654-49CF-7A59-B66F-9410A966BC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0" y="720000"/>
            <a:ext cx="10515600" cy="730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b="1">
                <a:solidFill>
                  <a:srgbClr val="532857"/>
                </a:solidFill>
                <a:cs typeface="Rubik" pitchFamily="2" charset="-79"/>
              </a:rPr>
              <a:t>Het transitieproces 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A4915FD4-EF35-6506-B82C-FC42F62FE866}"/>
              </a:ext>
            </a:extLst>
          </p:cNvPr>
          <p:cNvSpPr txBox="1">
            <a:spLocks/>
          </p:cNvSpPr>
          <p:nvPr/>
        </p:nvSpPr>
        <p:spPr>
          <a:xfrm>
            <a:off x="6630838" y="5812388"/>
            <a:ext cx="3071961" cy="41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l-NL" sz="1600" i="1" dirty="0" err="1">
                <a:latin typeface="Fira Sans Light"/>
                <a:ea typeface="Fira Sans Light" panose="020B0403050000020004" pitchFamily="34" charset="0"/>
                <a:cs typeface="Rubik Medium"/>
              </a:rPr>
              <a:t>Meeuwisse</a:t>
            </a:r>
            <a:r>
              <a:rPr lang="nl-NL" sz="1600" i="1" dirty="0">
                <a:latin typeface="Fira Sans Light"/>
                <a:ea typeface="Fira Sans Light" panose="020B0403050000020004" pitchFamily="34" charset="0"/>
                <a:cs typeface="Rubik Medium"/>
              </a:rPr>
              <a:t> et al., 2024; </a:t>
            </a:r>
            <a:r>
              <a:rPr lang="nl-NL" sz="1600" i="1" dirty="0" err="1">
                <a:latin typeface="Fira Sans Light"/>
                <a:ea typeface="Fira Sans Light" panose="020B0403050000020004" pitchFamily="34" charset="0"/>
                <a:cs typeface="Rubik Medium"/>
              </a:rPr>
              <a:t>Nicholson</a:t>
            </a:r>
            <a:r>
              <a:rPr lang="nl-NL" sz="1600" i="1" dirty="0">
                <a:latin typeface="Fira Sans Light"/>
                <a:ea typeface="Fira Sans Light" panose="020B0403050000020004" pitchFamily="34" charset="0"/>
                <a:cs typeface="Rubik Medium"/>
              </a:rPr>
              <a:t>, 1990 </a:t>
            </a:r>
            <a:endParaRPr lang="nl-NL" sz="1600" i="1" dirty="0">
              <a:latin typeface="Fira Sans Light"/>
              <a:ea typeface="Fira Sans Light" panose="020B0403050000020004" pitchFamily="34" charset="0"/>
              <a:cs typeface="Rubik Medium" pitchFamily="2" charset="-79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ABE4D452-F238-96C8-82F8-FCCDC1DA2271}"/>
              </a:ext>
            </a:extLst>
          </p:cNvPr>
          <p:cNvGrpSpPr/>
          <p:nvPr/>
        </p:nvGrpSpPr>
        <p:grpSpPr>
          <a:xfrm>
            <a:off x="0" y="6236896"/>
            <a:ext cx="12192000" cy="621103"/>
            <a:chOff x="0" y="6236896"/>
            <a:chExt cx="12192000" cy="621103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6F5D2972-BEAA-64FA-ABB3-A473F8B3D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6629" y="6236897"/>
              <a:ext cx="8505371" cy="621102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59C4EF8B-77D5-59F5-86CA-DC6AA472BA8F}"/>
                </a:ext>
              </a:extLst>
            </p:cNvPr>
            <p:cNvSpPr/>
            <p:nvPr/>
          </p:nvSpPr>
          <p:spPr>
            <a:xfrm>
              <a:off x="0" y="6236896"/>
              <a:ext cx="6016170" cy="6211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5B4684A-1E99-1240-D625-3EE9DD8A34D1}"/>
              </a:ext>
            </a:extLst>
          </p:cNvPr>
          <p:cNvCxnSpPr>
            <a:cxnSpLocks/>
          </p:cNvCxnSpPr>
          <p:nvPr/>
        </p:nvCxnSpPr>
        <p:spPr>
          <a:xfrm>
            <a:off x="6567338" y="5720400"/>
            <a:ext cx="0" cy="509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965CA846-114F-6EB8-5355-41AC7B7CC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80310"/>
            <a:ext cx="10515600" cy="18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A743DFB-475C-3526-1E05-E41760985AA7}"/>
              </a:ext>
            </a:extLst>
          </p:cNvPr>
          <p:cNvGrpSpPr/>
          <p:nvPr/>
        </p:nvGrpSpPr>
        <p:grpSpPr>
          <a:xfrm>
            <a:off x="0" y="6236896"/>
            <a:ext cx="12192000" cy="621103"/>
            <a:chOff x="0" y="6236896"/>
            <a:chExt cx="12192000" cy="621103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50FA581D-C1A1-AA9C-71C3-F57C8E8C3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6629" y="6236897"/>
              <a:ext cx="8505371" cy="621102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D0DB7A6F-C215-8FD2-6096-D295B7B06E7C}"/>
                </a:ext>
              </a:extLst>
            </p:cNvPr>
            <p:cNvSpPr/>
            <p:nvPr/>
          </p:nvSpPr>
          <p:spPr>
            <a:xfrm>
              <a:off x="0" y="6236896"/>
              <a:ext cx="6016170" cy="6211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9253771C-B3CB-A7E5-31E4-5269AE166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570" y="54864"/>
            <a:ext cx="6880860" cy="61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7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BB8C6-BA28-CC56-D2FB-6397BDF13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74777-1071-4443-64EB-2F89FC791B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0" y="720000"/>
            <a:ext cx="10515600" cy="749300"/>
          </a:xfrm>
        </p:spPr>
        <p:txBody>
          <a:bodyPr/>
          <a:lstStyle/>
          <a:p>
            <a:r>
              <a:rPr lang="nl-NL" b="1" dirty="0">
                <a:solidFill>
                  <a:srgbClr val="532857"/>
                </a:solidFill>
                <a:cs typeface="Rubik"/>
              </a:rPr>
              <a:t>Onderzoeksvragen </a:t>
            </a:r>
            <a:endParaRPr lang="nl-NL" b="1" dirty="0">
              <a:solidFill>
                <a:srgbClr val="532857"/>
              </a:solidFill>
              <a:cs typeface="Rubik" pitchFamily="2" charset="-79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9BEF5121-BFA0-6C36-E66D-C4B18E5EA14F}"/>
              </a:ext>
            </a:extLst>
          </p:cNvPr>
          <p:cNvGrpSpPr/>
          <p:nvPr/>
        </p:nvGrpSpPr>
        <p:grpSpPr>
          <a:xfrm>
            <a:off x="0" y="6236896"/>
            <a:ext cx="12192000" cy="621103"/>
            <a:chOff x="0" y="6236896"/>
            <a:chExt cx="12192000" cy="621103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897B41D-5A5B-4B02-001B-A5A6AD7C1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6629" y="6236897"/>
              <a:ext cx="8505371" cy="621102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7A9C06E-6241-5053-A334-CE82B537FE7C}"/>
                </a:ext>
              </a:extLst>
            </p:cNvPr>
            <p:cNvSpPr/>
            <p:nvPr/>
          </p:nvSpPr>
          <p:spPr>
            <a:xfrm>
              <a:off x="0" y="6236896"/>
              <a:ext cx="6016170" cy="6211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7037E83-03DF-8E4C-4542-E590AB42D0E2}"/>
              </a:ext>
            </a:extLst>
          </p:cNvPr>
          <p:cNvSpPr txBox="1"/>
          <p:nvPr/>
        </p:nvSpPr>
        <p:spPr>
          <a:xfrm>
            <a:off x="720000" y="1620000"/>
            <a:ext cx="9479805" cy="37907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400" dirty="0"/>
              <a:t>Welke onderwijsactiviteiten worden aangeboden in het mbo binnen het Noordelijk samenwerkingsverband?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nl-NL" sz="2200" dirty="0">
              <a:latin typeface="Fira Sans" panose="020B0503050000020004" pitchFamily="34" charset="0"/>
            </a:endParaRPr>
          </a:p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400" dirty="0"/>
              <a:t>Welke ‘Eerste 100 dagen’-programma’s en andere onderwijsactiviteiten gericht op doorstroom worden aangeboden in het hbo binnen het Noordelijke samenwerkingsverband? </a:t>
            </a:r>
            <a:endParaRPr lang="nl-NL" sz="2200" dirty="0">
              <a:latin typeface="Fira Sans" panose="020B05030500000200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nl-NL" sz="2200" dirty="0">
              <a:latin typeface="Fira Sans" panose="020B0503050000020004" pitchFamily="34" charset="0"/>
            </a:endParaRPr>
          </a:p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200" dirty="0">
                <a:latin typeface="Fira Sans" panose="020B0503050000020004" pitchFamily="34" charset="0"/>
              </a:rPr>
              <a:t>Hoe dragen de werkzame bestanddelen in voorbereidingsactiviteiten in het mbo en landingsactiviteiten in het hbo bij aan het studie- en studentsucces van studenten? </a:t>
            </a:r>
          </a:p>
        </p:txBody>
      </p:sp>
    </p:spTree>
    <p:extLst>
      <p:ext uri="{BB962C8B-B14F-4D97-AF65-F5344CB8AC3E}">
        <p14:creationId xmlns:p14="http://schemas.microsoft.com/office/powerpoint/2010/main" val="238979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AD381-D687-A305-B46C-5D77EB1D6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15B11-77E7-B3CD-5EA7-78BB163B1D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0" y="720000"/>
            <a:ext cx="10515600" cy="749300"/>
          </a:xfrm>
        </p:spPr>
        <p:txBody>
          <a:bodyPr/>
          <a:lstStyle/>
          <a:p>
            <a:r>
              <a:rPr lang="nl-NL" b="1">
                <a:solidFill>
                  <a:srgbClr val="532857"/>
                </a:solidFill>
                <a:cs typeface="Rubik"/>
              </a:rPr>
              <a:t>Onderwijsactiviteiten in het mbo</a:t>
            </a:r>
            <a:endParaRPr lang="nl-NL" b="1">
              <a:solidFill>
                <a:srgbClr val="532857"/>
              </a:solidFill>
              <a:cs typeface="Rubik" pitchFamily="2" charset="-79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857E0205-BAA5-83AD-955A-8484A8669559}"/>
              </a:ext>
            </a:extLst>
          </p:cNvPr>
          <p:cNvGrpSpPr/>
          <p:nvPr/>
        </p:nvGrpSpPr>
        <p:grpSpPr>
          <a:xfrm>
            <a:off x="0" y="6236896"/>
            <a:ext cx="12192000" cy="621103"/>
            <a:chOff x="0" y="6236896"/>
            <a:chExt cx="12192000" cy="621103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C63202B3-FC7F-A01F-BC61-CD1D048B0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6629" y="6236897"/>
              <a:ext cx="8505371" cy="621102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B89C4B35-13DF-C7F2-0AC6-C3433936A0CB}"/>
                </a:ext>
              </a:extLst>
            </p:cNvPr>
            <p:cNvSpPr/>
            <p:nvPr/>
          </p:nvSpPr>
          <p:spPr>
            <a:xfrm>
              <a:off x="0" y="6236896"/>
              <a:ext cx="6016170" cy="6211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ED2675C-EECD-3E00-39D2-579CF25B315E}"/>
              </a:ext>
            </a:extLst>
          </p:cNvPr>
          <p:cNvSpPr txBox="1"/>
          <p:nvPr/>
        </p:nvSpPr>
        <p:spPr>
          <a:xfrm>
            <a:off x="720000" y="1620000"/>
            <a:ext cx="9479805" cy="3860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200">
                <a:latin typeface="Fira Sans" panose="020B0503050000020004" pitchFamily="34" charset="0"/>
              </a:rPr>
              <a:t>Alumnibijeenkomsten</a:t>
            </a:r>
          </a:p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200">
                <a:latin typeface="Fira Sans" panose="020B0503050000020004" pitchFamily="34" charset="0"/>
              </a:rPr>
              <a:t>Coaching </a:t>
            </a:r>
          </a:p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200">
                <a:latin typeface="Fira Sans" panose="020B0503050000020004" pitchFamily="34" charset="0"/>
              </a:rPr>
              <a:t>Excellentietraject</a:t>
            </a:r>
          </a:p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200">
                <a:latin typeface="Fira Sans" panose="020B0503050000020004" pitchFamily="34" charset="0"/>
              </a:rPr>
              <a:t>Keuzedelen </a:t>
            </a:r>
          </a:p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200">
                <a:latin typeface="Fira Sans" panose="020B0503050000020004" pitchFamily="34" charset="0"/>
              </a:rPr>
              <a:t>Opdracht in regulier vak </a:t>
            </a:r>
          </a:p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200">
                <a:latin typeface="Fira Sans" panose="020B0503050000020004" pitchFamily="34" charset="0"/>
              </a:rPr>
              <a:t>Samenwerkingsvormen van mbo-, hbo- en wo-studenten</a:t>
            </a:r>
          </a:p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200">
                <a:latin typeface="Fira Sans" panose="020B0503050000020004" pitchFamily="34" charset="0"/>
              </a:rPr>
              <a:t>Studieloopbaandag</a:t>
            </a:r>
          </a:p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200">
                <a:latin typeface="Fira Sans" panose="020B0503050000020004" pitchFamily="34" charset="0"/>
              </a:rPr>
              <a:t>Volgen van een hbo-vak op het mbo </a:t>
            </a:r>
          </a:p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200">
                <a:latin typeface="Fira Sans" panose="020B0503050000020004" pitchFamily="34" charset="0"/>
              </a:rPr>
              <a:t>Voorlichtingsactiviteiten </a:t>
            </a:r>
          </a:p>
        </p:txBody>
      </p:sp>
    </p:spTree>
    <p:extLst>
      <p:ext uri="{BB962C8B-B14F-4D97-AF65-F5344CB8AC3E}">
        <p14:creationId xmlns:p14="http://schemas.microsoft.com/office/powerpoint/2010/main" val="144287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754DA-94E3-7B2D-EBDD-DF470749E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157E3-4C11-7E9F-0D2E-E1B1760FC6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0" y="720000"/>
            <a:ext cx="10515600" cy="698678"/>
          </a:xfrm>
        </p:spPr>
        <p:txBody>
          <a:bodyPr>
            <a:normAutofit fontScale="90000"/>
          </a:bodyPr>
          <a:lstStyle/>
          <a:p>
            <a:r>
              <a:rPr lang="nl-NL" b="1">
                <a:solidFill>
                  <a:srgbClr val="532857"/>
                </a:solidFill>
                <a:cs typeface="Rubik"/>
              </a:rPr>
              <a:t>Werkzame elementen mbo (1)</a:t>
            </a:r>
            <a:endParaRPr lang="nl-NL" b="1">
              <a:solidFill>
                <a:srgbClr val="532857"/>
              </a:solidFill>
              <a:cs typeface="Rubik" pitchFamily="2" charset="-79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C03791-A70B-B213-418F-D8DC5FDD2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000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200">
                <a:latin typeface="Fira Sans" panose="020B0503050000020004" pitchFamily="34" charset="0"/>
                <a:cs typeface="Rubik Medium"/>
              </a:rPr>
              <a:t>Oriëntatie hbo</a:t>
            </a:r>
          </a:p>
          <a:p>
            <a:r>
              <a:rPr lang="nl-NL" sz="2200">
                <a:latin typeface="Fira Sans" panose="020B0503050000020004" pitchFamily="34" charset="0"/>
                <a:cs typeface="Rubik Medium"/>
              </a:rPr>
              <a:t>Kennismaking cultuur hbo</a:t>
            </a:r>
          </a:p>
          <a:p>
            <a:r>
              <a:rPr lang="nl-NL" sz="2200">
                <a:latin typeface="Fira Sans" panose="020B0503050000020004" pitchFamily="34" charset="0"/>
                <a:cs typeface="Rubik Medium"/>
              </a:rPr>
              <a:t>Kennismaking inhoud, onderwijsvorm en niveau hbo</a:t>
            </a:r>
          </a:p>
          <a:p>
            <a:r>
              <a:rPr lang="nl-NL" sz="2200">
                <a:latin typeface="Fira Sans" panose="020B0503050000020004" pitchFamily="34" charset="0"/>
                <a:cs typeface="Rubik Medium"/>
              </a:rPr>
              <a:t>Kennismaking hbo-beroepspraktijk</a:t>
            </a:r>
          </a:p>
          <a:p>
            <a:endParaRPr lang="nl-NL" sz="2200">
              <a:latin typeface="Fira Sans" panose="020B0503050000020004" pitchFamily="34" charset="0"/>
              <a:cs typeface="Rubik Medium"/>
            </a:endParaRPr>
          </a:p>
          <a:p>
            <a:r>
              <a:rPr lang="nl-NL" sz="2200">
                <a:latin typeface="Fira Sans" panose="020B0503050000020004" pitchFamily="34" charset="0"/>
                <a:cs typeface="Rubik Medium"/>
              </a:rPr>
              <a:t>Vergroten studievaardigheden</a:t>
            </a:r>
          </a:p>
          <a:p>
            <a:r>
              <a:rPr lang="nl-NL" sz="2200">
                <a:latin typeface="Fira Sans" panose="020B0503050000020004" pitchFamily="34" charset="0"/>
                <a:cs typeface="Rubik Medium"/>
              </a:rPr>
              <a:t>Vergroten kennis over praktische en financiële zaken</a:t>
            </a:r>
          </a:p>
          <a:p>
            <a:endParaRPr lang="nl-NL" sz="2200">
              <a:latin typeface="Fira Sans" panose="020B0503050000020004" pitchFamily="34" charset="0"/>
              <a:cs typeface="Rubik Medium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180C0771-FFE6-CD0E-FA3A-8BB91A6523C9}"/>
              </a:ext>
            </a:extLst>
          </p:cNvPr>
          <p:cNvGrpSpPr/>
          <p:nvPr/>
        </p:nvGrpSpPr>
        <p:grpSpPr>
          <a:xfrm>
            <a:off x="0" y="6236896"/>
            <a:ext cx="12192000" cy="621103"/>
            <a:chOff x="0" y="6236896"/>
            <a:chExt cx="12192000" cy="621103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23964332-27A9-8C2B-95F7-27A9AD42A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6629" y="6236897"/>
              <a:ext cx="8505371" cy="621102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5E1DE11-8C30-CDB8-B686-57B6F68EEA73}"/>
                </a:ext>
              </a:extLst>
            </p:cNvPr>
            <p:cNvSpPr/>
            <p:nvPr/>
          </p:nvSpPr>
          <p:spPr>
            <a:xfrm>
              <a:off x="0" y="6236896"/>
              <a:ext cx="6016170" cy="6211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D7FA70C0-B57F-0526-66CF-09139983B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542" y="3353297"/>
            <a:ext cx="3078480" cy="27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1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754DA-94E3-7B2D-EBDD-DF470749E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157E3-4C11-7E9F-0D2E-E1B1760FC6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0" y="720000"/>
            <a:ext cx="10515600" cy="625475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532857"/>
                </a:solidFill>
                <a:latin typeface="+mn-lt"/>
                <a:cs typeface="Rubik"/>
              </a:rPr>
              <a:t>Werkzame elementen mbo (2)</a:t>
            </a:r>
            <a:endParaRPr lang="nl-NL" b="1">
              <a:solidFill>
                <a:srgbClr val="532857"/>
              </a:solidFill>
              <a:latin typeface="+mn-lt"/>
              <a:cs typeface="Rubik" pitchFamily="2" charset="-79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C03791-A70B-B213-418F-D8DC5FDD2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069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200" dirty="0">
                <a:latin typeface="Fira Sans"/>
                <a:cs typeface="Rubik Medium"/>
              </a:rPr>
              <a:t>Begeleiding docent</a:t>
            </a:r>
          </a:p>
          <a:p>
            <a:r>
              <a:rPr lang="nl-NL" sz="2200" dirty="0">
                <a:latin typeface="Fira Sans"/>
                <a:cs typeface="Rubik Medium"/>
              </a:rPr>
              <a:t>Interactie met </a:t>
            </a:r>
            <a:r>
              <a:rPr lang="nl-NL" sz="2200" dirty="0" err="1">
                <a:latin typeface="Fira Sans"/>
                <a:cs typeface="Rubik Medium"/>
              </a:rPr>
              <a:t>peers</a:t>
            </a:r>
            <a:r>
              <a:rPr lang="nl-NL" sz="2200" dirty="0">
                <a:latin typeface="Fira Sans"/>
                <a:cs typeface="Rubik Medium"/>
              </a:rPr>
              <a:t> en alumni</a:t>
            </a:r>
          </a:p>
          <a:p>
            <a:pPr marL="0" indent="0">
              <a:buNone/>
            </a:pPr>
            <a:endParaRPr lang="nl-NL" sz="2200" b="1" dirty="0">
              <a:latin typeface="Fira Sans" panose="020B0503050000020004" pitchFamily="34" charset="0"/>
              <a:cs typeface="Rubik Medium"/>
            </a:endParaRPr>
          </a:p>
          <a:p>
            <a:r>
              <a:rPr lang="nl-NL" sz="2200" dirty="0">
                <a:latin typeface="Fira Sans"/>
                <a:cs typeface="Rubik Medium"/>
              </a:rPr>
              <a:t>Samenwerking mbo- en hbo-docenten</a:t>
            </a:r>
          </a:p>
          <a:p>
            <a:r>
              <a:rPr lang="nl-NL" sz="2200" dirty="0">
                <a:latin typeface="Fira Sans"/>
                <a:cs typeface="Rubik Medium"/>
              </a:rPr>
              <a:t>Doordachte programmering</a:t>
            </a:r>
          </a:p>
          <a:p>
            <a:endParaRPr lang="nl-NL" sz="2200" dirty="0">
              <a:latin typeface="Fira Sans" panose="020B0503050000020004" pitchFamily="34" charset="0"/>
              <a:cs typeface="Rubik Medium"/>
            </a:endParaRPr>
          </a:p>
          <a:p>
            <a:endParaRPr lang="nl-NL" sz="2200" dirty="0">
              <a:latin typeface="Fira Sans" panose="020B0503050000020004" pitchFamily="34" charset="0"/>
              <a:cs typeface="Rubik Medium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180C0771-FFE6-CD0E-FA3A-8BB91A6523C9}"/>
              </a:ext>
            </a:extLst>
          </p:cNvPr>
          <p:cNvGrpSpPr/>
          <p:nvPr/>
        </p:nvGrpSpPr>
        <p:grpSpPr>
          <a:xfrm>
            <a:off x="0" y="6236896"/>
            <a:ext cx="12192000" cy="621103"/>
            <a:chOff x="0" y="6236896"/>
            <a:chExt cx="12192000" cy="621103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23964332-27A9-8C2B-95F7-27A9AD42A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6629" y="6236897"/>
              <a:ext cx="8505371" cy="621102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5E1DE11-8C30-CDB8-B686-57B6F68EEA73}"/>
                </a:ext>
              </a:extLst>
            </p:cNvPr>
            <p:cNvSpPr/>
            <p:nvPr/>
          </p:nvSpPr>
          <p:spPr>
            <a:xfrm>
              <a:off x="0" y="6236896"/>
              <a:ext cx="6016170" cy="6211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883CA5-F698-670E-E74D-C1EC8C1C7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520" y="2766904"/>
            <a:ext cx="2651760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754DA-94E3-7B2D-EBDD-DF470749E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157E3-4C11-7E9F-0D2E-E1B1760FC6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0" y="720000"/>
            <a:ext cx="10515600" cy="692150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532857"/>
                </a:solidFill>
                <a:cs typeface="Rubik"/>
              </a:rPr>
              <a:t>Onderwijsactiviteiten in het hbo</a:t>
            </a:r>
            <a:endParaRPr lang="nl-NL" b="1">
              <a:solidFill>
                <a:srgbClr val="532857"/>
              </a:solidFill>
              <a:cs typeface="Rubik" pitchFamily="2" charset="-79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180C0771-FFE6-CD0E-FA3A-8BB91A6523C9}"/>
              </a:ext>
            </a:extLst>
          </p:cNvPr>
          <p:cNvGrpSpPr/>
          <p:nvPr/>
        </p:nvGrpSpPr>
        <p:grpSpPr>
          <a:xfrm>
            <a:off x="0" y="6236896"/>
            <a:ext cx="12192000" cy="621103"/>
            <a:chOff x="0" y="6236896"/>
            <a:chExt cx="12192000" cy="621103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23964332-27A9-8C2B-95F7-27A9AD42A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6629" y="6236897"/>
              <a:ext cx="8505371" cy="621102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5E1DE11-8C30-CDB8-B686-57B6F68EEA73}"/>
                </a:ext>
              </a:extLst>
            </p:cNvPr>
            <p:cNvSpPr/>
            <p:nvPr/>
          </p:nvSpPr>
          <p:spPr>
            <a:xfrm>
              <a:off x="0" y="6236896"/>
              <a:ext cx="6016170" cy="6211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24CD03D-BB03-D417-130A-E2817F6FE713}"/>
              </a:ext>
            </a:extLst>
          </p:cNvPr>
          <p:cNvSpPr txBox="1"/>
          <p:nvPr/>
        </p:nvSpPr>
        <p:spPr>
          <a:xfrm>
            <a:off x="720000" y="1620000"/>
            <a:ext cx="9989306" cy="34276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200" dirty="0">
                <a:latin typeface="Fira Sans" panose="020B0503050000020004" pitchFamily="34" charset="0"/>
              </a:rPr>
              <a:t>Studievaardigheden </a:t>
            </a:r>
          </a:p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200" dirty="0">
                <a:latin typeface="Fira Sans" panose="020B0503050000020004" pitchFamily="34" charset="0"/>
              </a:rPr>
              <a:t>Peer-coaches of student-mentoren</a:t>
            </a:r>
          </a:p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200" dirty="0">
                <a:latin typeface="Fira Sans" panose="020B0503050000020004" pitchFamily="34" charset="0"/>
              </a:rPr>
              <a:t>SLB- en POB-programma's </a:t>
            </a:r>
          </a:p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200" dirty="0" err="1">
                <a:latin typeface="Fira Sans" panose="020B0503050000020004" pitchFamily="34" charset="0"/>
              </a:rPr>
              <a:t>Communities</a:t>
            </a:r>
            <a:r>
              <a:rPr lang="nl-NL" sz="2200" dirty="0">
                <a:latin typeface="Fira Sans" panose="020B0503050000020004" pitchFamily="34" charset="0"/>
              </a:rPr>
              <a:t> of </a:t>
            </a:r>
            <a:r>
              <a:rPr lang="nl-NL" sz="2200" dirty="0" err="1">
                <a:latin typeface="Fira Sans" panose="020B0503050000020004" pitchFamily="34" charset="0"/>
              </a:rPr>
              <a:t>Learners</a:t>
            </a:r>
            <a:r>
              <a:rPr lang="nl-NL" sz="2200" dirty="0">
                <a:latin typeface="Fira Sans" panose="020B0503050000020004" pitchFamily="34" charset="0"/>
              </a:rPr>
              <a:t> (</a:t>
            </a:r>
            <a:r>
              <a:rPr lang="nl-NL" sz="2200" dirty="0" err="1">
                <a:latin typeface="Fira Sans" panose="020B0503050000020004" pitchFamily="34" charset="0"/>
              </a:rPr>
              <a:t>CoLs</a:t>
            </a:r>
            <a:r>
              <a:rPr lang="nl-NL" sz="2200" dirty="0">
                <a:latin typeface="Fira Sans" panose="020B0503050000020004" pitchFamily="34" charset="0"/>
              </a:rPr>
              <a:t>)</a:t>
            </a:r>
          </a:p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200" dirty="0">
                <a:latin typeface="Fira Sans" panose="020B0503050000020004" pitchFamily="34" charset="0"/>
              </a:rPr>
              <a:t>Werktijd</a:t>
            </a:r>
          </a:p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nl-NL" sz="2200" dirty="0">
              <a:latin typeface="Fira Sans" panose="020B0503050000020004" pitchFamily="34" charset="0"/>
            </a:endParaRPr>
          </a:p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2200" dirty="0">
                <a:latin typeface="Fira Sans" panose="020B0503050000020004" pitchFamily="34" charset="0"/>
              </a:rPr>
              <a:t>Bestanddelen rondom programmering</a:t>
            </a:r>
          </a:p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nl-NL" sz="2200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582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Rapport mbo hbo">
      <a:dk1>
        <a:srgbClr val="58365D"/>
      </a:dk1>
      <a:lt1>
        <a:srgbClr val="FFFFFF"/>
      </a:lt1>
      <a:dk2>
        <a:srgbClr val="58365D"/>
      </a:dk2>
      <a:lt2>
        <a:srgbClr val="E8E8E8"/>
      </a:lt2>
      <a:accent1>
        <a:srgbClr val="58365D"/>
      </a:accent1>
      <a:accent2>
        <a:srgbClr val="9F4464"/>
      </a:accent2>
      <a:accent3>
        <a:srgbClr val="E8606C"/>
      </a:accent3>
      <a:accent4>
        <a:srgbClr val="CF4F65"/>
      </a:accent4>
      <a:accent5>
        <a:srgbClr val="6B2E59"/>
      </a:accent5>
      <a:accent6>
        <a:srgbClr val="A3A893"/>
      </a:accent6>
      <a:hlink>
        <a:srgbClr val="E8606C"/>
      </a:hlink>
      <a:folHlink>
        <a:srgbClr val="9F4464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9606</TotalTime>
  <Words>674</Words>
  <Application>Microsoft Office PowerPoint</Application>
  <PresentationFormat>Breedbeeld</PresentationFormat>
  <Paragraphs>144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Fira Sans</vt:lpstr>
      <vt:lpstr>Fira Sans Book</vt:lpstr>
      <vt:lpstr>Fira Sans Light</vt:lpstr>
      <vt:lpstr>Fira Sans Medium</vt:lpstr>
      <vt:lpstr>Rubik</vt:lpstr>
      <vt:lpstr>Rubik Medium</vt:lpstr>
      <vt:lpstr>Wingdings</vt:lpstr>
      <vt:lpstr>Kantoorthema</vt:lpstr>
      <vt:lpstr>PowerPoint-presentatie</vt:lpstr>
      <vt:lpstr>Inleiding en theoretische inbedding </vt:lpstr>
      <vt:lpstr>Het transitieproces </vt:lpstr>
      <vt:lpstr>PowerPoint-presentatie</vt:lpstr>
      <vt:lpstr>Onderzoeksvragen </vt:lpstr>
      <vt:lpstr>Onderwijsactiviteiten in het mbo</vt:lpstr>
      <vt:lpstr>Werkzame elementen mbo (1)</vt:lpstr>
      <vt:lpstr>Werkzame elementen mbo (2)</vt:lpstr>
      <vt:lpstr>Onderwijsactiviteiten in het hbo</vt:lpstr>
      <vt:lpstr>Werkzame elementen hbo </vt:lpstr>
      <vt:lpstr>Wat werkt voor wie in het mbo? </vt:lpstr>
      <vt:lpstr>Wat werkt voor wie in het hbo? </vt:lpstr>
      <vt:lpstr>Conclusies mbo</vt:lpstr>
      <vt:lpstr>Conclusies hbo</vt:lpstr>
      <vt:lpstr>Vragen? </vt:lpstr>
      <vt:lpstr>Referenties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sandra@haverlach.nl</dc:creator>
  <cp:lastModifiedBy>Kievitsbosch AF, Anne</cp:lastModifiedBy>
  <cp:revision>3</cp:revision>
  <dcterms:created xsi:type="dcterms:W3CDTF">2025-04-14T09:36:30Z</dcterms:created>
  <dcterms:modified xsi:type="dcterms:W3CDTF">2025-06-10T09:52:44Z</dcterms:modified>
</cp:coreProperties>
</file>