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6"/>
  </p:sldMasterIdLst>
  <p:notesMasterIdLst>
    <p:notesMasterId r:id="rId18"/>
  </p:notesMasterIdLst>
  <p:handoutMasterIdLst>
    <p:handoutMasterId r:id="rId19"/>
  </p:handoutMasterIdLst>
  <p:sldIdLst>
    <p:sldId id="261" r:id="rId7"/>
    <p:sldId id="262" r:id="rId8"/>
    <p:sldId id="268" r:id="rId9"/>
    <p:sldId id="302" r:id="rId10"/>
    <p:sldId id="257" r:id="rId11"/>
    <p:sldId id="299" r:id="rId12"/>
    <p:sldId id="307" r:id="rId13"/>
    <p:sldId id="304" r:id="rId14"/>
    <p:sldId id="305" r:id="rId15"/>
    <p:sldId id="309" r:id="rId16"/>
    <p:sldId id="303" r:id="rId17"/>
  </p:sldIdLst>
  <p:sldSz cx="12192000" cy="6858000"/>
  <p:notesSz cx="10017125" cy="68865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825"/>
    <a:srgbClr val="19F1FF"/>
    <a:srgbClr val="FEDD00"/>
    <a:srgbClr val="75B843"/>
    <a:srgbClr val="3AADC8"/>
    <a:srgbClr val="D5012C"/>
    <a:srgbClr val="E3E6ED"/>
    <a:srgbClr val="B40B6E"/>
    <a:srgbClr val="FF19A0"/>
    <a:srgbClr val="1E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2F076-D823-4429-B5E5-BAD37541C5A9}" v="485" dt="2025-05-21T21:03:11.950"/>
    <p1510:client id="{C21D85FF-AB07-4C23-A2F1-5AA236EF1DA0}" v="183" dt="2025-05-21T22:08:05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 autoAdjust="0"/>
    <p:restoredTop sz="96301" autoAdjust="0"/>
  </p:normalViewPr>
  <p:slideViewPr>
    <p:cSldViewPr snapToGrid="0">
      <p:cViewPr varScale="1">
        <p:scale>
          <a:sx n="70" d="100"/>
          <a:sy n="70" d="100"/>
        </p:scale>
        <p:origin x="11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232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Beerlage" userId="68f20dd2-ca4f-425c-871b-86bbf3077eea" providerId="ADAL" clId="{C21D85FF-AB07-4C23-A2F1-5AA236EF1DA0}"/>
    <pc:docChg chg="custSel addSld delSld modSld sldOrd modNotesMaster modHandout">
      <pc:chgData name="Diane Beerlage" userId="68f20dd2-ca4f-425c-871b-86bbf3077eea" providerId="ADAL" clId="{C21D85FF-AB07-4C23-A2F1-5AA236EF1DA0}" dt="2025-05-21T22:08:29.412" v="212" actId="1076"/>
      <pc:docMkLst>
        <pc:docMk/>
      </pc:docMkLst>
      <pc:sldChg chg="modSp mod ord">
        <pc:chgData name="Diane Beerlage" userId="68f20dd2-ca4f-425c-871b-86bbf3077eea" providerId="ADAL" clId="{C21D85FF-AB07-4C23-A2F1-5AA236EF1DA0}" dt="2025-05-21T22:08:29.412" v="212" actId="1076"/>
        <pc:sldMkLst>
          <pc:docMk/>
          <pc:sldMk cId="306544009" sldId="303"/>
        </pc:sldMkLst>
        <pc:picChg chg="mod">
          <ac:chgData name="Diane Beerlage" userId="68f20dd2-ca4f-425c-871b-86bbf3077eea" providerId="ADAL" clId="{C21D85FF-AB07-4C23-A2F1-5AA236EF1DA0}" dt="2025-05-21T22:08:29.412" v="212" actId="1076"/>
          <ac:picMkLst>
            <pc:docMk/>
            <pc:sldMk cId="306544009" sldId="303"/>
            <ac:picMk id="3" creationId="{6F66AD23-BF9D-677D-AC69-F4D7CEE48C7C}"/>
          </ac:picMkLst>
        </pc:picChg>
      </pc:sldChg>
      <pc:sldChg chg="new del">
        <pc:chgData name="Diane Beerlage" userId="68f20dd2-ca4f-425c-871b-86bbf3077eea" providerId="ADAL" clId="{C21D85FF-AB07-4C23-A2F1-5AA236EF1DA0}" dt="2025-05-21T22:01:31.822" v="3" actId="47"/>
        <pc:sldMkLst>
          <pc:docMk/>
          <pc:sldMk cId="1811965735" sldId="309"/>
        </pc:sldMkLst>
      </pc:sldChg>
      <pc:sldChg chg="addSp delSp modSp add mod">
        <pc:chgData name="Diane Beerlage" userId="68f20dd2-ca4f-425c-871b-86bbf3077eea" providerId="ADAL" clId="{C21D85FF-AB07-4C23-A2F1-5AA236EF1DA0}" dt="2025-05-21T22:08:05.658" v="211" actId="20577"/>
        <pc:sldMkLst>
          <pc:docMk/>
          <pc:sldMk cId="1903229924" sldId="309"/>
        </pc:sldMkLst>
        <pc:spChg chg="mod">
          <ac:chgData name="Diane Beerlage" userId="68f20dd2-ca4f-425c-871b-86bbf3077eea" providerId="ADAL" clId="{C21D85FF-AB07-4C23-A2F1-5AA236EF1DA0}" dt="2025-05-21T22:06:40.107" v="121" actId="20577"/>
          <ac:spMkLst>
            <pc:docMk/>
            <pc:sldMk cId="1903229924" sldId="309"/>
            <ac:spMk id="2" creationId="{CD78520C-E430-0175-9D2D-A58E511A1783}"/>
          </ac:spMkLst>
        </pc:spChg>
        <pc:spChg chg="mod">
          <ac:chgData name="Diane Beerlage" userId="68f20dd2-ca4f-425c-871b-86bbf3077eea" providerId="ADAL" clId="{C21D85FF-AB07-4C23-A2F1-5AA236EF1DA0}" dt="2025-05-21T22:08:05.658" v="211" actId="20577"/>
          <ac:spMkLst>
            <pc:docMk/>
            <pc:sldMk cId="1903229924" sldId="309"/>
            <ac:spMk id="4" creationId="{5966FB59-801D-27B0-5CEE-6C4BB45D240C}"/>
          </ac:spMkLst>
        </pc:spChg>
        <pc:spChg chg="add del mod">
          <ac:chgData name="Diane Beerlage" userId="68f20dd2-ca4f-425c-871b-86bbf3077eea" providerId="ADAL" clId="{C21D85FF-AB07-4C23-A2F1-5AA236EF1DA0}" dt="2025-05-21T22:04:13.358" v="6"/>
          <ac:spMkLst>
            <pc:docMk/>
            <pc:sldMk cId="1903229924" sldId="309"/>
            <ac:spMk id="6" creationId="{522B6655-4DA8-F576-97CC-358B6DE14EC7}"/>
          </ac:spMkLst>
        </pc:spChg>
        <pc:picChg chg="add mod">
          <ac:chgData name="Diane Beerlage" userId="68f20dd2-ca4f-425c-871b-86bbf3077eea" providerId="ADAL" clId="{C21D85FF-AB07-4C23-A2F1-5AA236EF1DA0}" dt="2025-05-21T22:04:13.358" v="6"/>
          <ac:picMkLst>
            <pc:docMk/>
            <pc:sldMk cId="1903229924" sldId="309"/>
            <ac:picMk id="7" creationId="{45FC13E6-1A4E-3D8E-A484-DD9C839A4058}"/>
          </ac:picMkLst>
        </pc:picChg>
        <pc:picChg chg="add mod">
          <ac:chgData name="Diane Beerlage" userId="68f20dd2-ca4f-425c-871b-86bbf3077eea" providerId="ADAL" clId="{C21D85FF-AB07-4C23-A2F1-5AA236EF1DA0}" dt="2025-05-21T22:04:30.709" v="8" actId="1076"/>
          <ac:picMkLst>
            <pc:docMk/>
            <pc:sldMk cId="1903229924" sldId="309"/>
            <ac:picMk id="8" creationId="{65C72AC7-E6AA-137A-1F9F-3E3B1A5E20E2}"/>
          </ac:picMkLst>
        </pc:picChg>
        <pc:picChg chg="del">
          <ac:chgData name="Diane Beerlage" userId="68f20dd2-ca4f-425c-871b-86bbf3077eea" providerId="ADAL" clId="{C21D85FF-AB07-4C23-A2F1-5AA236EF1DA0}" dt="2025-05-21T22:04:02.804" v="5" actId="478"/>
          <ac:picMkLst>
            <pc:docMk/>
            <pc:sldMk cId="1903229924" sldId="309"/>
            <ac:picMk id="18" creationId="{80E83EB4-61B3-2045-AABF-A9E52161CA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CD168A-C781-4C6D-A949-C2D13F8CD8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>
              <a:latin typeface="Myriad for Rabobank" panose="020B05030304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A8A4A-56D9-4F3C-B5A1-C3F58ADDC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056" y="0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A299FBBC-7A2B-4402-888D-D94593E352F2}" type="datetimeFigureOut">
              <a:rPr lang="en-US" smtClean="0">
                <a:latin typeface="Myriad for Rabobank" panose="020B0503030403020204" pitchFamily="34" charset="0"/>
              </a:rPr>
              <a:t>6/17/2025</a:t>
            </a:fld>
            <a:endParaRPr lang="en-US" dirty="0">
              <a:latin typeface="Myriad for Rabobank" panose="020B05030304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01F49-8CD1-43A4-BA0A-8CE42E9E2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541053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>
              <a:latin typeface="Myriad for Rabobank" panose="020B05030304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580E8-58D4-4241-9610-651662AF82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056" y="6541053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E1B7FE92-BCEA-47E7-9617-D4352300F5D1}" type="slidenum">
              <a:rPr lang="en-US" smtClean="0">
                <a:latin typeface="Myriad for Rabobank" panose="020B0503030403020204" pitchFamily="34" charset="0"/>
              </a:rPr>
              <a:t>‹nr.›</a:t>
            </a:fld>
            <a:endParaRPr lang="en-US" dirty="0">
              <a:latin typeface="Myriad for Raboban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5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>
                <a:latin typeface="Myriad for Rabobank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056" y="0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>
                <a:latin typeface="Myriad for Rabobank" panose="020B0503030403020204" pitchFamily="34" charset="0"/>
              </a:defRPr>
            </a:lvl1pPr>
          </a:lstStyle>
          <a:p>
            <a:fld id="{D8F9A3D8-C38A-42A8-8108-56D4525C9E97}" type="datetimeFigureOut">
              <a:rPr lang="en-GB" smtClean="0"/>
              <a:pPr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27500" cy="2322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5" y="3314166"/>
            <a:ext cx="8013700" cy="2711589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541053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>
                <a:latin typeface="Myriad for Rabobank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056" y="6541053"/>
            <a:ext cx="4340753" cy="34552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>
                <a:latin typeface="Myriad for Rabobank" panose="020B0503030403020204" pitchFamily="34" charset="0"/>
              </a:defRPr>
            </a:lvl1pPr>
          </a:lstStyle>
          <a:p>
            <a:fld id="{005444ED-21FE-41E2-990D-ED635B34E95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1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for Rabobank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for Rabobank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for Rabobank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for Rabobank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for Rabobank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444ED-21FE-41E2-990D-ED635B34E95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1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0DAE-92D2-5C2F-93BC-B412A8F57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715A1D6-F37F-FEEF-9FD9-8B359495C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982BAF-E3D4-7581-F4C3-E333C8D3F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486946-C527-3ABD-FACA-52B919720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444ED-21FE-41E2-990D-ED635B34E95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5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96F39-0801-E228-BDE9-A7DE4044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7A9B38-9BC7-0AC0-660C-09389682B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B00AD6-B7B8-5AE8-3093-51E2E133C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0B3D80-6BCB-4B59-880C-DA5172233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444ED-21FE-41E2-990D-ED635B34E95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96F39-0801-E228-BDE9-A7DE4044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7A9B38-9BC7-0AC0-660C-09389682B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B00AD6-B7B8-5AE8-3093-51E2E133C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0B3D80-6BCB-4B59-880C-DA5172233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444ED-21FE-41E2-990D-ED635B34E95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 Cover met log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2CB285B-2964-4CCA-9F70-1542304B2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5814000"/>
          </a:xfrm>
          <a:prstGeom prst="rect">
            <a:avLst/>
          </a:prstGeom>
          <a:solidFill>
            <a:schemeClr val="accent6"/>
          </a:solidFill>
        </p:spPr>
        <p:txBody>
          <a:bodyPr wrap="square" bIns="180000" anchor="t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Klik</a:t>
            </a:r>
            <a:r>
              <a:rPr lang="en-US" noProof="0" dirty="0"/>
              <a:t> op het </a:t>
            </a:r>
            <a:r>
              <a:rPr lang="en-US" noProof="0" dirty="0" err="1"/>
              <a:t>icoontje</a:t>
            </a:r>
            <a:endParaRPr lang="en-US" noProof="0" dirty="0"/>
          </a:p>
          <a:p>
            <a:r>
              <a:rPr lang="en-US" noProof="0" dirty="0"/>
              <a:t>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r>
              <a:rPr lang="en-US" noProof="0" dirty="0"/>
              <a:t> 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8E11C7-8AC7-4E57-9FF2-B2290BF164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2005012"/>
            <a:ext cx="10945792" cy="510866"/>
          </a:xfrm>
        </p:spPr>
        <p:txBody>
          <a:bodyPr lIns="0" tIns="0" rIns="0" bIns="0">
            <a:noAutofit/>
          </a:bodyPr>
          <a:lstStyle>
            <a:lvl1pPr>
              <a:lnSpc>
                <a:spcPct val="75000"/>
              </a:lnSpc>
              <a:defRPr lang="en-GB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hier</a:t>
            </a:r>
            <a:r>
              <a:rPr lang="en-US" noProof="0" dirty="0"/>
              <a:t> 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ondertitel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5F9583-417F-4FD2-8504-D6CCC8BDE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97859"/>
            <a:ext cx="10945791" cy="1336381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hier</a:t>
            </a:r>
            <a:r>
              <a:rPr lang="en-US" noProof="0" dirty="0"/>
              <a:t> 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en-US" noProof="0" dirty="0"/>
          </a:p>
        </p:txBody>
      </p:sp>
      <p:pic>
        <p:nvPicPr>
          <p:cNvPr id="31" name="Afbeelding 30" descr="Afbeelding met Graphics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8088CD46-712B-FC03-3D55-CCD3137D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37" y="6101180"/>
            <a:ext cx="1962845" cy="507682"/>
          </a:xfrm>
          <a:prstGeom prst="rect">
            <a:avLst/>
          </a:prstGeom>
        </p:spPr>
      </p:pic>
      <p:pic>
        <p:nvPicPr>
          <p:cNvPr id="33" name="Afbeelding 32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883A7610-43E5-197F-BE5D-447A9533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85521"/>
            <a:ext cx="1414442" cy="355196"/>
          </a:xfrm>
          <a:prstGeom prst="rect">
            <a:avLst/>
          </a:prstGeom>
        </p:spPr>
      </p:pic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CCF6CAE2-22DF-CA1F-F7D1-EB8AA8F6C3D3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2394391" y="0"/>
            <a:ext cx="479958" cy="342000"/>
          </a:xfrm>
          <a:solidFill>
            <a:srgbClr val="DE00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3AD8305A-C157-85BB-2CAC-8895D88F81F0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394391" y="342000"/>
            <a:ext cx="479958" cy="342000"/>
          </a:xfrm>
          <a:solidFill>
            <a:srgbClr val="00378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CEAF27F0-8B68-F3D2-C671-50C42CF80F5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2394391" y="684000"/>
            <a:ext cx="479958" cy="342000"/>
          </a:xfrm>
          <a:solidFill>
            <a:srgbClr val="F0882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3E2D6A01-63EC-10CE-F17E-F172C9135F8E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2394391" y="1026000"/>
            <a:ext cx="479958" cy="342000"/>
          </a:xfrm>
          <a:solidFill>
            <a:srgbClr val="DDCE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D45D491B-5001-F831-7500-BDBE25954A54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2394391" y="1368000"/>
            <a:ext cx="479958" cy="342000"/>
          </a:xfrm>
          <a:solidFill>
            <a:srgbClr val="A12F69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97EEE42A-CAC7-62EF-5CD5-3486190A91C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2394391" y="1710000"/>
            <a:ext cx="479958" cy="342000"/>
          </a:xfrm>
          <a:solidFill>
            <a:srgbClr val="7C9BA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4662FE70-A909-06A5-9AFF-391F66B9B03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2394391" y="2052000"/>
            <a:ext cx="479958" cy="342000"/>
          </a:xfrm>
          <a:solidFill>
            <a:srgbClr val="7AB14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0A76CB00-A0BE-604E-DF1A-73E242C0A18B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2394391" y="2394000"/>
            <a:ext cx="478800" cy="341175"/>
          </a:xfrm>
          <a:solidFill>
            <a:srgbClr val="B8A43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C9A1D61E-3F71-D364-1E3D-697C8295BA2A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2394391" y="2736000"/>
            <a:ext cx="479958" cy="342000"/>
          </a:xfrm>
          <a:solidFill>
            <a:srgbClr val="0885B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35F8823-A490-6FF6-7959-B92DEDD466E8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2394391" y="3078000"/>
            <a:ext cx="479958" cy="342000"/>
          </a:xfrm>
          <a:solidFill>
            <a:srgbClr val="D03527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F24EF202-3E46-F166-F7D0-08FBBF676F41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2394391" y="3420000"/>
            <a:ext cx="479958" cy="342000"/>
          </a:xfrm>
          <a:solidFill>
            <a:srgbClr val="D5012C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C182A0EF-B934-A20A-0F60-B20A16B842B6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12394391" y="3762000"/>
            <a:ext cx="479958" cy="342000"/>
          </a:xfrm>
          <a:solidFill>
            <a:srgbClr val="3AADC8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EDBCA42F-DB36-026A-8051-E42A5B43E7F6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12394391" y="4104000"/>
            <a:ext cx="479958" cy="342000"/>
          </a:xfrm>
          <a:solidFill>
            <a:srgbClr val="75B84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7AC1DBF5-B91A-06BD-279C-5FDEA7B216FC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12394391" y="4446000"/>
            <a:ext cx="479958" cy="342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B9B78DB6-7BAA-A1E4-4D7B-9BDE5404D0E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2394391" y="4788000"/>
            <a:ext cx="479958" cy="342000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1B759078-4696-6D01-8D50-FF10346311CC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12394391" y="5130000"/>
            <a:ext cx="479958" cy="342000"/>
          </a:xfrm>
          <a:solidFill>
            <a:srgbClr val="E3E6ED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008EA587-675C-632B-E038-7BAA7E6BC8E1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2394391" y="5472000"/>
            <a:ext cx="479958" cy="342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136E46A5-37B9-C30C-171D-8D270241570B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2394391" y="5814000"/>
            <a:ext cx="479958" cy="342000"/>
          </a:xfrm>
          <a:solidFill>
            <a:srgbClr val="B40B6E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0" name="Text Placeholder 21">
            <a:extLst>
              <a:ext uri="{FF2B5EF4-FFF2-40B4-BE49-F238E27FC236}">
                <a16:creationId xmlns:a16="http://schemas.microsoft.com/office/drawing/2014/main" id="{0159448F-0911-2073-B5CD-984F0D61AD8E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2394391" y="6156000"/>
            <a:ext cx="479958" cy="342000"/>
          </a:xfrm>
          <a:solidFill>
            <a:srgbClr val="FF19A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5A17E016-20A2-7F81-19EE-CCD69EFDE8F1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12394391" y="6498000"/>
            <a:ext cx="479958" cy="342000"/>
          </a:xfrm>
          <a:solidFill>
            <a:srgbClr val="1EF0F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A79FC207-A1D4-354A-251D-FBAFEC2A9124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15789313" y="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F7999C98-6BCB-E9F8-35E6-DAD20CC88BE3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15789313" y="342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232C9422-D4B3-CD5F-8C7E-2DF802074347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>
          <a:xfrm>
            <a:off x="15789313" y="684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8" name="Text Placeholder 21">
            <a:extLst>
              <a:ext uri="{FF2B5EF4-FFF2-40B4-BE49-F238E27FC236}">
                <a16:creationId xmlns:a16="http://schemas.microsoft.com/office/drawing/2014/main" id="{079B42D6-F5D9-D25D-9362-3DA9697CBB19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15789313" y="102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9" name="Text Placeholder 21">
            <a:extLst>
              <a:ext uri="{FF2B5EF4-FFF2-40B4-BE49-F238E27FC236}">
                <a16:creationId xmlns:a16="http://schemas.microsoft.com/office/drawing/2014/main" id="{F3C18DC3-38A2-45E8-3C1E-45D7BA5CA67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15789313" y="1368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9D83CE3D-797C-80CE-F450-98D80E7C23F7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15789313" y="1710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60D626A0-956D-0A95-03F9-E6A0FF76B523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15789313" y="205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2" name="Text Placeholder 21">
            <a:extLst>
              <a:ext uri="{FF2B5EF4-FFF2-40B4-BE49-F238E27FC236}">
                <a16:creationId xmlns:a16="http://schemas.microsoft.com/office/drawing/2014/main" id="{47F53390-A04D-D53E-9752-036F828BD8AD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5789313" y="2394000"/>
            <a:ext cx="478800" cy="3411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83B2F427-605D-ABA2-D17A-9E62C4DF4D50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15789313" y="2736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4" name="Text Placeholder 21">
            <a:extLst>
              <a:ext uri="{FF2B5EF4-FFF2-40B4-BE49-F238E27FC236}">
                <a16:creationId xmlns:a16="http://schemas.microsoft.com/office/drawing/2014/main" id="{AD2C41CA-128D-41CA-6FC7-A52E3E0EE506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15789313" y="3078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DEEDBE79-FF74-1C91-0C1F-C695CE0C0915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15789313" y="3420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6" name="Text Placeholder 21">
            <a:extLst>
              <a:ext uri="{FF2B5EF4-FFF2-40B4-BE49-F238E27FC236}">
                <a16:creationId xmlns:a16="http://schemas.microsoft.com/office/drawing/2014/main" id="{65F7FB93-D471-CA5B-21B0-08DC3E1029F7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15789313" y="3762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2A5A5EDD-CF1F-72F8-0DF7-DE60BA52ED96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15789313" y="4104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791C4837-B8CB-A07E-8E20-74E500A79422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15789313" y="444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5CEE61DE-5A8B-2D35-6D72-78344C2D089D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5789313" y="4788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0" name="Text Placeholder 21">
            <a:extLst>
              <a:ext uri="{FF2B5EF4-FFF2-40B4-BE49-F238E27FC236}">
                <a16:creationId xmlns:a16="http://schemas.microsoft.com/office/drawing/2014/main" id="{7BACFF42-9E48-26DA-B501-DE415D0C7401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15789313" y="5130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540C37B3-4452-668E-AEAE-17F4B654EF87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15789313" y="547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2" name="Text Placeholder 21">
            <a:extLst>
              <a:ext uri="{FF2B5EF4-FFF2-40B4-BE49-F238E27FC236}">
                <a16:creationId xmlns:a16="http://schemas.microsoft.com/office/drawing/2014/main" id="{9450A819-7018-FDA7-9334-211CBC645663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15789313" y="5814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3" name="Text Placeholder 21">
            <a:extLst>
              <a:ext uri="{FF2B5EF4-FFF2-40B4-BE49-F238E27FC236}">
                <a16:creationId xmlns:a16="http://schemas.microsoft.com/office/drawing/2014/main" id="{E6F2D6C1-031F-1D3B-25BA-570AF80FCC88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15789313" y="6156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8A49F08C-452D-2564-79E7-B87C4FD8F019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15789313" y="6498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B8F68A69-6ADC-BCEF-A5CA-F15A9D09F080}"/>
              </a:ext>
            </a:extLst>
          </p:cNvPr>
          <p:cNvSpPr>
            <a:spLocks noGrp="1" noChangeAspect="1"/>
          </p:cNvSpPr>
          <p:nvPr>
            <p:ph type="body" sz="quarter" idx="62" hasCustomPrompt="1"/>
          </p:nvPr>
        </p:nvSpPr>
        <p:spPr>
          <a:xfrm>
            <a:off x="572691" y="5151828"/>
            <a:ext cx="2358554" cy="298343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03C6780F-09A0-9CD6-F3E3-265744C64835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>
          <a:xfrm>
            <a:off x="88637" y="2394000"/>
            <a:ext cx="318572" cy="341175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0FFD4E50-A906-21CE-6762-100DC752FE00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1465820" y="2736000"/>
            <a:ext cx="647499" cy="342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7A912B79-F214-A3FA-11E9-FCAB46B4FD18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1053271" y="2394000"/>
            <a:ext cx="546950" cy="341175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C3541A2B-00A2-7191-D8FA-6D67A6B82457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7970244" y="2736000"/>
            <a:ext cx="1187015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1" name="Text Placeholder 21">
            <a:extLst>
              <a:ext uri="{FF2B5EF4-FFF2-40B4-BE49-F238E27FC236}">
                <a16:creationId xmlns:a16="http://schemas.microsoft.com/office/drawing/2014/main" id="{423B8A3E-953B-92F5-A575-338844082DD2}"/>
              </a:ext>
            </a:extLst>
          </p:cNvPr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10071196" y="3078000"/>
            <a:ext cx="479958" cy="34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3" name="Text Placeholder 21">
            <a:extLst>
              <a:ext uri="{FF2B5EF4-FFF2-40B4-BE49-F238E27FC236}">
                <a16:creationId xmlns:a16="http://schemas.microsoft.com/office/drawing/2014/main" id="{D6183EAD-0B97-FBC9-B02D-FDEA868D2890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-10236" y="3762000"/>
            <a:ext cx="799527" cy="34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5" name="Text Placeholder 21">
            <a:extLst>
              <a:ext uri="{FF2B5EF4-FFF2-40B4-BE49-F238E27FC236}">
                <a16:creationId xmlns:a16="http://schemas.microsoft.com/office/drawing/2014/main" id="{C966F667-D44B-43C5-DD1E-CC88917D895A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7841245" y="444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8" name="Text Placeholder 21">
            <a:extLst>
              <a:ext uri="{FF2B5EF4-FFF2-40B4-BE49-F238E27FC236}">
                <a16:creationId xmlns:a16="http://schemas.microsoft.com/office/drawing/2014/main" id="{B5CD81CB-7390-4556-061E-5D3ED5ECCD49}"/>
              </a:ext>
            </a:extLst>
          </p:cNvPr>
          <p:cNvSpPr>
            <a:spLocks noGrp="1" noChangeAspect="1"/>
          </p:cNvSpPr>
          <p:nvPr>
            <p:ph type="body" sz="quarter" idx="74" hasCustomPrompt="1"/>
          </p:nvPr>
        </p:nvSpPr>
        <p:spPr>
          <a:xfrm>
            <a:off x="3931492" y="547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9" name="Text Placeholder 21">
            <a:extLst>
              <a:ext uri="{FF2B5EF4-FFF2-40B4-BE49-F238E27FC236}">
                <a16:creationId xmlns:a16="http://schemas.microsoft.com/office/drawing/2014/main" id="{3F03198F-C868-460B-90ED-2A07BC71AEB5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11976100" y="3438001"/>
            <a:ext cx="226136" cy="342000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0" name="Text Placeholder 21">
            <a:extLst>
              <a:ext uri="{FF2B5EF4-FFF2-40B4-BE49-F238E27FC236}">
                <a16:creationId xmlns:a16="http://schemas.microsoft.com/office/drawing/2014/main" id="{4197EFAB-8B20-28A8-71C8-945BB75F6C2C}"/>
              </a:ext>
            </a:extLst>
          </p:cNvPr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11296741" y="342000"/>
            <a:ext cx="479958" cy="342000"/>
          </a:xfrm>
          <a:solidFill>
            <a:srgbClr val="75B84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1" name="Text Placeholder 21">
            <a:extLst>
              <a:ext uri="{FF2B5EF4-FFF2-40B4-BE49-F238E27FC236}">
                <a16:creationId xmlns:a16="http://schemas.microsoft.com/office/drawing/2014/main" id="{48E49872-0C22-5D3A-5816-C35D70E95BDB}"/>
              </a:ext>
            </a:extLst>
          </p:cNvPr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11732706" y="342000"/>
            <a:ext cx="213220" cy="342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2" name="Text Placeholder 21">
            <a:extLst>
              <a:ext uri="{FF2B5EF4-FFF2-40B4-BE49-F238E27FC236}">
                <a16:creationId xmlns:a16="http://schemas.microsoft.com/office/drawing/2014/main" id="{71539D10-C453-4101-12B2-E5B9797883A8}"/>
              </a:ext>
            </a:extLst>
          </p:cNvPr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9593845" y="5130000"/>
            <a:ext cx="479958" cy="342000"/>
          </a:xfrm>
          <a:solidFill>
            <a:srgbClr val="1EF0F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3" name="Text Placeholder 21">
            <a:extLst>
              <a:ext uri="{FF2B5EF4-FFF2-40B4-BE49-F238E27FC236}">
                <a16:creationId xmlns:a16="http://schemas.microsoft.com/office/drawing/2014/main" id="{13682F27-133C-9021-7341-C0BED286006D}"/>
              </a:ext>
            </a:extLst>
          </p:cNvPr>
          <p:cNvSpPr>
            <a:spLocks noGrp="1" noChangeAspect="1"/>
          </p:cNvSpPr>
          <p:nvPr>
            <p:ph type="body" sz="quarter" idx="79" hasCustomPrompt="1"/>
          </p:nvPr>
        </p:nvSpPr>
        <p:spPr>
          <a:xfrm>
            <a:off x="10071195" y="5130000"/>
            <a:ext cx="982075" cy="342000"/>
          </a:xfrm>
          <a:solidFill>
            <a:srgbClr val="DE00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4" name="Text Placeholder 21">
            <a:extLst>
              <a:ext uri="{FF2B5EF4-FFF2-40B4-BE49-F238E27FC236}">
                <a16:creationId xmlns:a16="http://schemas.microsoft.com/office/drawing/2014/main" id="{9E717664-69CB-DDA4-B91D-4ED3E4E0E479}"/>
              </a:ext>
            </a:extLst>
          </p:cNvPr>
          <p:cNvSpPr>
            <a:spLocks noGrp="1" noChangeAspect="1"/>
          </p:cNvSpPr>
          <p:nvPr>
            <p:ph type="body" sz="quarter" idx="80" hasCustomPrompt="1"/>
          </p:nvPr>
        </p:nvSpPr>
        <p:spPr>
          <a:xfrm>
            <a:off x="789291" y="4446000"/>
            <a:ext cx="458012" cy="342000"/>
          </a:xfrm>
          <a:solidFill>
            <a:srgbClr val="F0882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5" name="Text Placeholder 21">
            <a:extLst>
              <a:ext uri="{FF2B5EF4-FFF2-40B4-BE49-F238E27FC236}">
                <a16:creationId xmlns:a16="http://schemas.microsoft.com/office/drawing/2014/main" id="{CD1BC313-04D7-919F-C404-3DBA5E5C155F}"/>
              </a:ext>
            </a:extLst>
          </p:cNvPr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1308911" y="4446000"/>
            <a:ext cx="202629" cy="342000"/>
          </a:xfrm>
          <a:solidFill>
            <a:srgbClr val="E3E6ED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6" name="Text Placeholder 21">
            <a:extLst>
              <a:ext uri="{FF2B5EF4-FFF2-40B4-BE49-F238E27FC236}">
                <a16:creationId xmlns:a16="http://schemas.microsoft.com/office/drawing/2014/main" id="{F9BE7FD0-53DA-D162-1EFF-117DD05201EC}"/>
              </a:ext>
            </a:extLst>
          </p:cNvPr>
          <p:cNvSpPr>
            <a:spLocks noGrp="1" noChangeAspect="1"/>
          </p:cNvSpPr>
          <p:nvPr>
            <p:ph type="body" sz="quarter" idx="82" hasCustomPrompt="1"/>
          </p:nvPr>
        </p:nvSpPr>
        <p:spPr>
          <a:xfrm>
            <a:off x="2012004" y="4446000"/>
            <a:ext cx="202629" cy="342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pic>
        <p:nvPicPr>
          <p:cNvPr id="2" name="Afbeelding 1" descr="Afbeelding met Graphics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32A912FE-9D6F-809A-6A12-DE3227365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537" y="6101180"/>
            <a:ext cx="1962845" cy="50768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63EB6F-7A64-AFED-8837-242F2849E2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496" y="6129436"/>
            <a:ext cx="1675895" cy="417684"/>
          </a:xfrm>
          <a:prstGeom prst="rect">
            <a:avLst/>
          </a:prstGeom>
        </p:spPr>
      </p:pic>
      <p:pic>
        <p:nvPicPr>
          <p:cNvPr id="6" name="Afbeelding 5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B8BC0F1C-9989-631F-7240-DC6E7F60B7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185521"/>
            <a:ext cx="1414442" cy="355196"/>
          </a:xfrm>
          <a:prstGeom prst="rect">
            <a:avLst/>
          </a:prstGeom>
        </p:spPr>
      </p:pic>
      <p:grpSp>
        <p:nvGrpSpPr>
          <p:cNvPr id="106" name="Groep 105">
            <a:extLst>
              <a:ext uri="{FF2B5EF4-FFF2-40B4-BE49-F238E27FC236}">
                <a16:creationId xmlns:a16="http://schemas.microsoft.com/office/drawing/2014/main" id="{2902D154-1AB0-8C0A-D045-45A8C6BB2949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2F195F8-D085-C322-BCF0-0DC4A6FCCDC7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C449D390-78E3-2332-4F29-2102F8C4B0A2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635D20B6-877C-D407-2460-DC3E3FE0284C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9825B553-7A1B-08F3-5E59-55719BF1F97A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6538AE12-C382-8FB9-FAF7-EB984E5F1E95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0A983E7-5A9F-7AC6-4E28-FCF493C3C141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1EF90D20-446F-9B94-3069-DF04A8EC104F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7B6BFEB0-E801-7F56-154B-60109F324B88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E49F25F1-8A59-1E6A-367C-912A886FB5D1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B924228D-5C05-F6A4-3895-EF36C6B5D748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F6E598AC-7A5A-6EC5-4410-70DC94F6C733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C1CBEE9B-1043-3F6E-1621-3D3B29F062EB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EEE65F47-B648-BBFE-3A0E-B238A3897CF5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36418C7E-8F24-7B86-A823-84AAF3EDD4C6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DA8AFBD8-9A61-C31F-287B-4B77148F7A30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1EA4603F-D0E7-3123-EEB4-DC7DE3253238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3FDC95D1-0E8E-966A-471F-7DFE4839B2FA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7A58DBE-451F-FBDF-B4A7-F0D3E7A15318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247EDB72-B274-5B3B-6294-FD821487A279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154CCD7B-6A09-C94E-DFBE-59360DF92694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D9448AF5-9170-E157-9129-7C28741B5383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9748BF89-6879-6B03-FB58-EB0D2786093A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577B7BCB-3155-109F-0A01-2AB8154D0342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818829C2-DA5A-65D5-6456-D717942C7A03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C900420-B7C5-9942-A698-514D814F42DE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D733814E-5C43-979B-A512-0738FF340E8A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C13A70CB-84ED-AD3E-B12B-DF9AA8352AAE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BCBC4AD0-CF0D-0E3E-2D3D-3993C6F5F97F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FF5C9E51-3EE2-6887-9350-072BA900A1FC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8FFEF3C6-B109-729D-CB96-6D4607FCBD67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AFC586DB-560E-003A-77BE-F06F1FF6C1B1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F04EC007-7927-3C15-01F0-64658FD2EACE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292E569E-B1A8-28EB-0545-FF20B651212B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B9DCF8EB-EA59-6CD0-45C8-E23040E09AD9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08A58C1F-F88F-7053-2D09-9355ADAF4293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DB7BE7A4-02EA-E74E-426C-8E3A9FA2935A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0AEB4742-085A-D93B-1CA7-0345B0132A25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16D959B6-06E3-C6CC-6E3F-19220D22DFA3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356D92F0-AC74-E557-1707-B4E6713E73E0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1F7AE62C-BF12-300D-C94C-4C28A31D33E5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96B4EFD0-F5E7-A1B6-3B22-F593D145E6EA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5E746CCD-D695-56AE-F636-E98A0D8B41D0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45B99D3A-BCBA-2804-0D04-455A7434910D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91593677-B2BE-9083-56C7-FB6061A7AC11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C414DC2A-7B7E-499F-1C41-16FA192649E2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09284577-A52F-057A-D1DA-C85BDC5FF546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sp>
        <p:nvSpPr>
          <p:cNvPr id="162" name="Tekstvak 161">
            <a:extLst>
              <a:ext uri="{FF2B5EF4-FFF2-40B4-BE49-F238E27FC236}">
                <a16:creationId xmlns:a16="http://schemas.microsoft.com/office/drawing/2014/main" id="{84463797-B9E0-F3CA-A813-0876701C11EC}"/>
              </a:ext>
            </a:extLst>
          </p:cNvPr>
          <p:cNvSpPr txBox="1"/>
          <p:nvPr userDrawn="1"/>
        </p:nvSpPr>
        <p:spPr>
          <a:xfrm>
            <a:off x="12975613" y="-40998"/>
            <a:ext cx="1716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Verticale indeling voor DNA blokjes. Deze kunnen naar eigen inzicht geplaatst en geschaald worden. Met de shift-toets ingedrukt verplaats je de blokjes 100% horizontaal.</a:t>
            </a:r>
          </a:p>
        </p:txBody>
      </p:sp>
    </p:spTree>
    <p:extLst>
      <p:ext uri="{BB962C8B-B14F-4D97-AF65-F5344CB8AC3E}">
        <p14:creationId xmlns:p14="http://schemas.microsoft.com/office/powerpoint/2010/main" val="12239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 Content titel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6114-AD87-4E68-A306-7A3046499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9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 Ei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5F9583-417F-4FD2-8504-D6CCC8BDE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15393"/>
            <a:ext cx="12192000" cy="1827213"/>
          </a:xfrm>
        </p:spPr>
        <p:txBody>
          <a:bodyPr>
            <a:noAutofit/>
          </a:bodyPr>
          <a:lstStyle>
            <a:lvl1pPr algn="ctr">
              <a:defRPr sz="58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Bedankt</a:t>
            </a:r>
            <a:r>
              <a:rPr lang="en-GB" noProof="0" dirty="0"/>
              <a:t> </a:t>
            </a:r>
            <a:r>
              <a:rPr lang="en-GB" noProof="0" dirty="0" err="1"/>
              <a:t>voor</a:t>
            </a:r>
            <a:r>
              <a:rPr lang="en-GB" noProof="0" dirty="0"/>
              <a:t> </a:t>
            </a:r>
            <a:r>
              <a:rPr lang="en-GB" noProof="0" dirty="0" err="1"/>
              <a:t>uw</a:t>
            </a:r>
            <a:br>
              <a:rPr lang="en-GB" noProof="0" dirty="0"/>
            </a:br>
            <a:r>
              <a:rPr lang="en-GB" noProof="0" dirty="0" err="1"/>
              <a:t>aandacht</a:t>
            </a:r>
            <a:endParaRPr lang="en-US" noProof="0" dirty="0"/>
          </a:p>
        </p:txBody>
      </p:sp>
      <p:pic>
        <p:nvPicPr>
          <p:cNvPr id="2" name="Afbeelding 1" descr="Afbeelding met Graphics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5B2F9172-C945-E56D-2EBB-BEDAF6F6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37" y="6101180"/>
            <a:ext cx="1962845" cy="507682"/>
          </a:xfrm>
          <a:prstGeom prst="rect">
            <a:avLst/>
          </a:prstGeom>
        </p:spPr>
      </p:pic>
      <p:pic>
        <p:nvPicPr>
          <p:cNvPr id="8" name="Afbeelding 7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8C328BE0-B44B-CB39-BA87-E7AB611F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85521"/>
            <a:ext cx="1414442" cy="355196"/>
          </a:xfrm>
          <a:prstGeom prst="rect">
            <a:avLst/>
          </a:prstGeom>
        </p:spPr>
      </p:pic>
      <p:pic>
        <p:nvPicPr>
          <p:cNvPr id="10" name="Afbeelding 9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DC3ADBA-3E57-A1CB-4003-A1FAE87F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2" y="723440"/>
            <a:ext cx="2690655" cy="340352"/>
          </a:xfrm>
          <a:prstGeom prst="rect">
            <a:avLst/>
          </a:prstGeom>
        </p:spPr>
      </p:pic>
      <p:pic>
        <p:nvPicPr>
          <p:cNvPr id="7" name="Afbeelding 6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C16A4ADC-4CAA-D52B-DC4A-E1C8531FC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2" y="723440"/>
            <a:ext cx="2690655" cy="340352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5C81B339-1894-16FC-629A-18B7511E482E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8F25543-3B98-757C-F4AE-A1405E708932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4E05B074-57C2-F6E7-88A8-4C5E94985188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862BC48E-637C-CE00-329E-0169D0EBB357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94FE0247-D53D-1FDA-4202-CE5CCD1701A1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AB85A9D0-777B-E165-9C32-E50F6DF30022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B297EBA-498E-1C00-82D0-828B785A083E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471C6C3F-D164-0875-A2E1-7EAFCBB34C51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11F778AB-23FA-D60C-0A73-73D4416133EA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0D895620-78EC-E701-448A-9E43C77264DD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B8111162-0AA1-999C-B8E5-0929CF2712B0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958DF14-4F41-D6A5-77B5-26D3BFAAD24E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03C330EF-056C-2361-570F-6D04304FCF2A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37FD451-90F9-215C-167C-C33CDA5CB65D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99D1FE05-FC8C-388B-C280-2E9D1B8C92BA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517D2E1F-2304-9A4E-800D-04AE27B9FC93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DDF6D36-435A-6AC5-F644-9C62A6F06765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FB9904C5-AF01-E6AE-F247-CBDB623FD7A2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07F40916-1B85-8B85-41EF-F34B6246632D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C4F2284-B9A7-EF0B-2240-3C4E89811B4E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8744937E-1008-4D92-7A2C-079E4016E4F8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4F6E5F61-8F69-041F-EBB6-AC702188CD5F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5201C6B3-99C0-EB6C-15B1-B2F465DBFBBA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7B8F8D3-8094-F404-BD9D-A50AA94FC97E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B96D5C7-0A30-20CF-4BFB-22A996A2B416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18BA44F-99B4-74D3-2E45-DC873FCF7A76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6147BCA-40FB-A065-EDD3-07688460A680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87E30818-70BD-090D-6DA2-65B6D6AAD103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2B6A178-5B1E-9142-84E0-1142113D60F0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1659044-CB44-9496-29CC-9A4E03484BC0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85EF008-07E4-5353-0DDA-B2F9AA80274D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D5B99B00-BE5A-7133-DBBA-614145067310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A3F43357-25A3-7C71-2467-1E22596E1C87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1E47F30D-CA25-5682-A20C-47A181D25C72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7852BB5-9003-0B0A-2632-06B761E1A147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DFE04932-0085-7E6A-9767-891B0456921E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1AB9357-95C9-B29B-ED89-0ACCB9E02DBC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E071634F-818D-B307-D212-EB7B7C5141F0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2BD3FE1-BCD9-001A-2FDF-A6B946ED8634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E602D30D-F8B5-B879-B039-4067F3D32FBA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F1C802B7-BC2F-445F-8D37-DDA653566597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79EB295C-FD6C-CA15-FF07-D61DF4D00FED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708027B-C8DF-58B1-9198-DF9DB6ACECD0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20DD9BA-BFCC-2E5F-F4E9-F87CA126350C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29B36239-F3AD-25A2-3671-663661244BC0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BB8F9FA-6420-B37B-2852-A616A27996B2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AB8964-4A73-9C74-E4F6-D6CB2DEF1185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9E2EDDAC-3B42-92ED-421C-7F5376106B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496" y="6129436"/>
            <a:ext cx="1675895" cy="4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 Cover zonder log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2CB285B-2964-4CCA-9F70-1542304B2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/>
          </a:solidFill>
        </p:spPr>
        <p:txBody>
          <a:bodyPr wrap="square" bIns="180000" anchor="t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Klik</a:t>
            </a:r>
            <a:r>
              <a:rPr lang="en-US" noProof="0" dirty="0"/>
              <a:t> op het </a:t>
            </a:r>
            <a:r>
              <a:rPr lang="en-US" noProof="0" dirty="0" err="1"/>
              <a:t>icoontje</a:t>
            </a:r>
            <a:endParaRPr lang="en-US" noProof="0" dirty="0"/>
          </a:p>
          <a:p>
            <a:r>
              <a:rPr lang="en-US" noProof="0" dirty="0"/>
              <a:t>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 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8E11C7-8AC7-4E57-9FF2-B2290BF164B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2005012"/>
            <a:ext cx="10945792" cy="510866"/>
          </a:xfrm>
        </p:spPr>
        <p:txBody>
          <a:bodyPr lIns="0" tIns="0" rIns="0" bIns="0">
            <a:noAutofit/>
          </a:bodyPr>
          <a:lstStyle>
            <a:lvl1pPr>
              <a:lnSpc>
                <a:spcPct val="75000"/>
              </a:lnSpc>
              <a:defRPr lang="en-GB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hier</a:t>
            </a:r>
            <a:r>
              <a:rPr lang="en-US" noProof="0" dirty="0"/>
              <a:t> 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ondertitel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5F9583-417F-4FD2-8504-D6CCC8BDE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97859"/>
            <a:ext cx="10945791" cy="1336381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hier</a:t>
            </a:r>
            <a:r>
              <a:rPr lang="en-US" noProof="0" dirty="0"/>
              <a:t> om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plaatsen</a:t>
            </a:r>
            <a:endParaRPr lang="en-US" noProof="0" dirty="0"/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03C6780F-09A0-9CD6-F3E3-265744C64835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>
          <a:xfrm>
            <a:off x="88637" y="2394000"/>
            <a:ext cx="318572" cy="341175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0FFD4E50-A906-21CE-6762-100DC752FE00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1465820" y="2736000"/>
            <a:ext cx="647499" cy="342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7A912B79-F214-A3FA-11E9-FCAB46B4FD18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1053271" y="2394000"/>
            <a:ext cx="546950" cy="341175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C3541A2B-00A2-7191-D8FA-6D67A6B82457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7970244" y="2736000"/>
            <a:ext cx="1187015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1" name="Text Placeholder 21">
            <a:extLst>
              <a:ext uri="{FF2B5EF4-FFF2-40B4-BE49-F238E27FC236}">
                <a16:creationId xmlns:a16="http://schemas.microsoft.com/office/drawing/2014/main" id="{423B8A3E-953B-92F5-A575-338844082DD2}"/>
              </a:ext>
            </a:extLst>
          </p:cNvPr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10071196" y="3078000"/>
            <a:ext cx="479958" cy="34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3" name="Text Placeholder 21">
            <a:extLst>
              <a:ext uri="{FF2B5EF4-FFF2-40B4-BE49-F238E27FC236}">
                <a16:creationId xmlns:a16="http://schemas.microsoft.com/office/drawing/2014/main" id="{D6183EAD-0B97-FBC9-B02D-FDEA868D2890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-10236" y="3762000"/>
            <a:ext cx="799527" cy="34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5" name="Text Placeholder 21">
            <a:extLst>
              <a:ext uri="{FF2B5EF4-FFF2-40B4-BE49-F238E27FC236}">
                <a16:creationId xmlns:a16="http://schemas.microsoft.com/office/drawing/2014/main" id="{C966F667-D44B-43C5-DD1E-CC88917D895A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7841245" y="444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8" name="Text Placeholder 21">
            <a:extLst>
              <a:ext uri="{FF2B5EF4-FFF2-40B4-BE49-F238E27FC236}">
                <a16:creationId xmlns:a16="http://schemas.microsoft.com/office/drawing/2014/main" id="{B5CD81CB-7390-4556-061E-5D3ED5ECCD49}"/>
              </a:ext>
            </a:extLst>
          </p:cNvPr>
          <p:cNvSpPr>
            <a:spLocks noGrp="1" noChangeAspect="1"/>
          </p:cNvSpPr>
          <p:nvPr>
            <p:ph type="body" sz="quarter" idx="74" hasCustomPrompt="1"/>
          </p:nvPr>
        </p:nvSpPr>
        <p:spPr>
          <a:xfrm>
            <a:off x="3931492" y="547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09" name="Text Placeholder 21">
            <a:extLst>
              <a:ext uri="{FF2B5EF4-FFF2-40B4-BE49-F238E27FC236}">
                <a16:creationId xmlns:a16="http://schemas.microsoft.com/office/drawing/2014/main" id="{3F03198F-C868-460B-90ED-2A07BC71AEB5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11976100" y="3438001"/>
            <a:ext cx="226136" cy="342000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0" name="Text Placeholder 21">
            <a:extLst>
              <a:ext uri="{FF2B5EF4-FFF2-40B4-BE49-F238E27FC236}">
                <a16:creationId xmlns:a16="http://schemas.microsoft.com/office/drawing/2014/main" id="{4197EFAB-8B20-28A8-71C8-945BB75F6C2C}"/>
              </a:ext>
            </a:extLst>
          </p:cNvPr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11296741" y="342000"/>
            <a:ext cx="479958" cy="342000"/>
          </a:xfrm>
          <a:solidFill>
            <a:srgbClr val="75B84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1" name="Text Placeholder 21">
            <a:extLst>
              <a:ext uri="{FF2B5EF4-FFF2-40B4-BE49-F238E27FC236}">
                <a16:creationId xmlns:a16="http://schemas.microsoft.com/office/drawing/2014/main" id="{48E49872-0C22-5D3A-5816-C35D70E95BDB}"/>
              </a:ext>
            </a:extLst>
          </p:cNvPr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11732706" y="342000"/>
            <a:ext cx="213220" cy="342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2" name="Text Placeholder 21">
            <a:extLst>
              <a:ext uri="{FF2B5EF4-FFF2-40B4-BE49-F238E27FC236}">
                <a16:creationId xmlns:a16="http://schemas.microsoft.com/office/drawing/2014/main" id="{71539D10-C453-4101-12B2-E5B9797883A8}"/>
              </a:ext>
            </a:extLst>
          </p:cNvPr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9593845" y="5130000"/>
            <a:ext cx="479958" cy="342000"/>
          </a:xfrm>
          <a:solidFill>
            <a:srgbClr val="1EF0F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3" name="Text Placeholder 21">
            <a:extLst>
              <a:ext uri="{FF2B5EF4-FFF2-40B4-BE49-F238E27FC236}">
                <a16:creationId xmlns:a16="http://schemas.microsoft.com/office/drawing/2014/main" id="{13682F27-133C-9021-7341-C0BED286006D}"/>
              </a:ext>
            </a:extLst>
          </p:cNvPr>
          <p:cNvSpPr>
            <a:spLocks noGrp="1" noChangeAspect="1"/>
          </p:cNvSpPr>
          <p:nvPr>
            <p:ph type="body" sz="quarter" idx="79" hasCustomPrompt="1"/>
          </p:nvPr>
        </p:nvSpPr>
        <p:spPr>
          <a:xfrm>
            <a:off x="10071195" y="5130000"/>
            <a:ext cx="982075" cy="342000"/>
          </a:xfrm>
          <a:solidFill>
            <a:srgbClr val="DE00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4" name="Text Placeholder 21">
            <a:extLst>
              <a:ext uri="{FF2B5EF4-FFF2-40B4-BE49-F238E27FC236}">
                <a16:creationId xmlns:a16="http://schemas.microsoft.com/office/drawing/2014/main" id="{9E717664-69CB-DDA4-B91D-4ED3E4E0E479}"/>
              </a:ext>
            </a:extLst>
          </p:cNvPr>
          <p:cNvSpPr>
            <a:spLocks noGrp="1" noChangeAspect="1"/>
          </p:cNvSpPr>
          <p:nvPr>
            <p:ph type="body" sz="quarter" idx="80" hasCustomPrompt="1"/>
          </p:nvPr>
        </p:nvSpPr>
        <p:spPr>
          <a:xfrm>
            <a:off x="789291" y="4446000"/>
            <a:ext cx="458012" cy="342000"/>
          </a:xfrm>
          <a:solidFill>
            <a:srgbClr val="F0882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5" name="Text Placeholder 21">
            <a:extLst>
              <a:ext uri="{FF2B5EF4-FFF2-40B4-BE49-F238E27FC236}">
                <a16:creationId xmlns:a16="http://schemas.microsoft.com/office/drawing/2014/main" id="{CD1BC313-04D7-919F-C404-3DBA5E5C155F}"/>
              </a:ext>
            </a:extLst>
          </p:cNvPr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1308911" y="4446000"/>
            <a:ext cx="202629" cy="342000"/>
          </a:xfrm>
          <a:solidFill>
            <a:srgbClr val="E3E6ED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116" name="Text Placeholder 21">
            <a:extLst>
              <a:ext uri="{FF2B5EF4-FFF2-40B4-BE49-F238E27FC236}">
                <a16:creationId xmlns:a16="http://schemas.microsoft.com/office/drawing/2014/main" id="{F9BE7FD0-53DA-D162-1EFF-117DD05201EC}"/>
              </a:ext>
            </a:extLst>
          </p:cNvPr>
          <p:cNvSpPr>
            <a:spLocks noGrp="1" noChangeAspect="1"/>
          </p:cNvSpPr>
          <p:nvPr>
            <p:ph type="body" sz="quarter" idx="82" hasCustomPrompt="1"/>
          </p:nvPr>
        </p:nvSpPr>
        <p:spPr>
          <a:xfrm>
            <a:off x="2012004" y="4446000"/>
            <a:ext cx="202629" cy="342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693265E-B2CB-C52F-8ED8-85496B4EDC2B}"/>
              </a:ext>
            </a:extLst>
          </p:cNvPr>
          <p:cNvSpPr>
            <a:spLocks noGrp="1" noChangeAspect="1"/>
          </p:cNvSpPr>
          <p:nvPr>
            <p:ph type="body" sz="quarter" idx="83" hasCustomPrompt="1"/>
          </p:nvPr>
        </p:nvSpPr>
        <p:spPr>
          <a:xfrm>
            <a:off x="572690" y="6172477"/>
            <a:ext cx="5050869" cy="29834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38C92AF2-7E2D-41FB-A84D-255CC07EF1B4}"/>
              </a:ext>
            </a:extLst>
          </p:cNvPr>
          <p:cNvSpPr>
            <a:spLocks noGrp="1" noChangeAspect="1"/>
          </p:cNvSpPr>
          <p:nvPr>
            <p:ph type="body" sz="quarter" idx="84" hasCustomPrompt="1"/>
          </p:nvPr>
        </p:nvSpPr>
        <p:spPr>
          <a:xfrm>
            <a:off x="6907990" y="6156000"/>
            <a:ext cx="1333039" cy="342000"/>
          </a:xfrm>
          <a:solidFill>
            <a:srgbClr val="F1882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EEA12AEB-47FD-A071-8A15-0FE04D7A4983}"/>
              </a:ext>
            </a:extLst>
          </p:cNvPr>
          <p:cNvSpPr>
            <a:spLocks noGrp="1" noChangeAspect="1"/>
          </p:cNvSpPr>
          <p:nvPr>
            <p:ph type="body" sz="quarter" idx="85" hasCustomPrompt="1"/>
          </p:nvPr>
        </p:nvSpPr>
        <p:spPr>
          <a:xfrm>
            <a:off x="10420655" y="6156000"/>
            <a:ext cx="1116065" cy="34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DE9E64F9-7F3A-6D0F-BC96-67EB02777943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156" name="Groep 155">
              <a:extLst>
                <a:ext uri="{FF2B5EF4-FFF2-40B4-BE49-F238E27FC236}">
                  <a16:creationId xmlns:a16="http://schemas.microsoft.com/office/drawing/2014/main" id="{74C36F38-664B-4824-7354-44CCFFA7D5CF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A044F9A9-294F-91F1-BA6E-A735FC095151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B98E7CC0-C67E-BF3F-8C06-C60F6B12CF5C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EB7C70AB-515F-C9F0-0085-B7E6B8202A74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DC3B0658-FBCC-3A4E-1AC9-7A01FAC1CC65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032D6859-3871-32D5-1261-7B16B668405D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4007A7FF-3390-74FA-645D-890D27A5AB8A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67E78F05-A39C-1287-6FCD-F9BC44285A21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1E62F74F-40DC-ABCD-CB5D-A20016321D9C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8EDB4A65-E23B-CE0B-1A3F-07C412032D8A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B3E54BAD-1993-CD2C-3275-E0A990BB596E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EC598C74-0ABB-083B-3E5C-34DE006A7DCA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8BC811B4-A33E-A632-DEA5-A7C18F45604D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F1C62F48-DBDB-0117-AD64-61979BABEB45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213DFBCA-8311-7716-C7ED-3E62BA59637C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8091D4BC-333A-F13F-BD42-3F7DAF5D7E28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23053BBB-6208-41B0-B568-1AC46D56B1F5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6B85644D-F2CB-8A7B-673B-7438E059A4A6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A28A83D4-5D12-F23E-18C8-C95E010D64E7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28D85880-46D1-F096-D253-B9786760FEB1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F1F8F79E-59FE-FA39-7810-8C707A2E59DC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30CB5631-4105-DE3C-302C-45278613349C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B83E643A-0078-A8A8-D527-DA27FE1E55B2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2E4E460-39A5-BBBE-3D19-FC00895265E6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158E1A78-BED0-61AF-206E-B83EFCC50C3A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21034307-13DE-6B46-1B53-3B8A5520AE86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21C480F1-7DF3-E314-697C-876E63FC182B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2E0B44D9-21C4-BB8E-0B5C-927E90BDB871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8C79DD5D-7A9E-3398-FB4F-D7A2D80E99CC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BEDE530B-A49D-41DC-C6BB-E8C7E3463CB7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BF8FA723-F636-CEE2-FA8F-7B125800B03B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CFB14822-FE98-2CE7-FB7A-FA791B789636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AA09E613-5555-A283-2CDE-E07B91813F50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50E1AB3B-96BA-5E8D-6ED2-11B9883692FE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4DC15E69-42B3-E939-BBC1-829F31F41CBB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7C3A8F52-F487-2871-CE3E-75EA671671A2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13E9D14E-1445-8FDF-3793-998C3211710B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074D4185-5009-A59B-7A23-3C3539E79111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96873A79-F35A-4A90-D3DD-12CBB843106F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CFE04280-79EC-C695-E5A9-AFC17180FFFD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27877B91-06CE-8BC5-699E-7B7F70FA824B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8531E165-7FF1-84CF-E1FC-A8D9D21714F5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5785BFD6-164F-CB5F-F63C-200D84FC22EE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1B416230-0377-C924-B045-3972AB07DCE3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05C0EF14-3071-D1F8-9827-2DCC30DAA5F3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57" name="Tekstvak 156">
              <a:extLst>
                <a:ext uri="{FF2B5EF4-FFF2-40B4-BE49-F238E27FC236}">
                  <a16:creationId xmlns:a16="http://schemas.microsoft.com/office/drawing/2014/main" id="{EC4D098D-1480-AD44-1F19-A6FA69A22DD5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sp>
        <p:nvSpPr>
          <p:cNvPr id="202" name="Text Placeholder 21">
            <a:extLst>
              <a:ext uri="{FF2B5EF4-FFF2-40B4-BE49-F238E27FC236}">
                <a16:creationId xmlns:a16="http://schemas.microsoft.com/office/drawing/2014/main" id="{D3397F51-1CFD-F35A-C727-E365FB092587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2394391" y="0"/>
            <a:ext cx="479958" cy="342000"/>
          </a:xfrm>
          <a:solidFill>
            <a:srgbClr val="DE00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3" name="Text Placeholder 21">
            <a:extLst>
              <a:ext uri="{FF2B5EF4-FFF2-40B4-BE49-F238E27FC236}">
                <a16:creationId xmlns:a16="http://schemas.microsoft.com/office/drawing/2014/main" id="{D7C4DEDB-1351-55E7-31CD-63849D1CC75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394391" y="342000"/>
            <a:ext cx="479958" cy="342000"/>
          </a:xfrm>
          <a:solidFill>
            <a:srgbClr val="00378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4" name="Text Placeholder 21">
            <a:extLst>
              <a:ext uri="{FF2B5EF4-FFF2-40B4-BE49-F238E27FC236}">
                <a16:creationId xmlns:a16="http://schemas.microsoft.com/office/drawing/2014/main" id="{4DE5A4D1-C801-423D-39CF-C7783F65177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2394391" y="684000"/>
            <a:ext cx="479958" cy="342000"/>
          </a:xfrm>
          <a:solidFill>
            <a:srgbClr val="F0882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5" name="Text Placeholder 21">
            <a:extLst>
              <a:ext uri="{FF2B5EF4-FFF2-40B4-BE49-F238E27FC236}">
                <a16:creationId xmlns:a16="http://schemas.microsoft.com/office/drawing/2014/main" id="{9B161B44-A00F-EDA1-AC0E-04EE3ACAC852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2394391" y="1026000"/>
            <a:ext cx="479958" cy="342000"/>
          </a:xfrm>
          <a:solidFill>
            <a:srgbClr val="DDCE0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6" name="Text Placeholder 21">
            <a:extLst>
              <a:ext uri="{FF2B5EF4-FFF2-40B4-BE49-F238E27FC236}">
                <a16:creationId xmlns:a16="http://schemas.microsoft.com/office/drawing/2014/main" id="{33FF5C9F-D6CE-9D77-1F03-2F264429B511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2394391" y="1368000"/>
            <a:ext cx="479958" cy="342000"/>
          </a:xfrm>
          <a:solidFill>
            <a:srgbClr val="A12F69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7" name="Text Placeholder 21">
            <a:extLst>
              <a:ext uri="{FF2B5EF4-FFF2-40B4-BE49-F238E27FC236}">
                <a16:creationId xmlns:a16="http://schemas.microsoft.com/office/drawing/2014/main" id="{F27F612A-F7FF-2EA4-DE7A-A89D172DB327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2394391" y="1710000"/>
            <a:ext cx="479958" cy="342000"/>
          </a:xfrm>
          <a:solidFill>
            <a:srgbClr val="7C9BA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8" name="Text Placeholder 21">
            <a:extLst>
              <a:ext uri="{FF2B5EF4-FFF2-40B4-BE49-F238E27FC236}">
                <a16:creationId xmlns:a16="http://schemas.microsoft.com/office/drawing/2014/main" id="{CF9BEE90-493D-D71A-7BE8-45D488AC159B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2394391" y="2052000"/>
            <a:ext cx="479958" cy="342000"/>
          </a:xfrm>
          <a:solidFill>
            <a:srgbClr val="7AB14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09" name="Text Placeholder 21">
            <a:extLst>
              <a:ext uri="{FF2B5EF4-FFF2-40B4-BE49-F238E27FC236}">
                <a16:creationId xmlns:a16="http://schemas.microsoft.com/office/drawing/2014/main" id="{EA64EBFF-D528-F95A-0AA3-0A9A67447699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2394391" y="2394000"/>
            <a:ext cx="478800" cy="341175"/>
          </a:xfrm>
          <a:solidFill>
            <a:srgbClr val="B8A43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0" name="Text Placeholder 21">
            <a:extLst>
              <a:ext uri="{FF2B5EF4-FFF2-40B4-BE49-F238E27FC236}">
                <a16:creationId xmlns:a16="http://schemas.microsoft.com/office/drawing/2014/main" id="{C09EBDC1-A979-9118-C4BE-7629E085D52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2394391" y="2736000"/>
            <a:ext cx="479958" cy="342000"/>
          </a:xfrm>
          <a:solidFill>
            <a:srgbClr val="0885B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1" name="Text Placeholder 21">
            <a:extLst>
              <a:ext uri="{FF2B5EF4-FFF2-40B4-BE49-F238E27FC236}">
                <a16:creationId xmlns:a16="http://schemas.microsoft.com/office/drawing/2014/main" id="{6AE4C16D-EE44-213D-F639-A88C81AD5BA0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2394391" y="3078000"/>
            <a:ext cx="479958" cy="342000"/>
          </a:xfrm>
          <a:solidFill>
            <a:srgbClr val="D03527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2" name="Text Placeholder 21">
            <a:extLst>
              <a:ext uri="{FF2B5EF4-FFF2-40B4-BE49-F238E27FC236}">
                <a16:creationId xmlns:a16="http://schemas.microsoft.com/office/drawing/2014/main" id="{271B6A12-6767-CB08-20E9-5AF48F9BA1FB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2394391" y="3420000"/>
            <a:ext cx="479958" cy="342000"/>
          </a:xfrm>
          <a:solidFill>
            <a:srgbClr val="D5012C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3" name="Text Placeholder 21">
            <a:extLst>
              <a:ext uri="{FF2B5EF4-FFF2-40B4-BE49-F238E27FC236}">
                <a16:creationId xmlns:a16="http://schemas.microsoft.com/office/drawing/2014/main" id="{2173C92D-C298-58D8-520D-B8C1C0412CC1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12394391" y="3762000"/>
            <a:ext cx="479958" cy="342000"/>
          </a:xfrm>
          <a:solidFill>
            <a:srgbClr val="3AADC8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4" name="Text Placeholder 21">
            <a:extLst>
              <a:ext uri="{FF2B5EF4-FFF2-40B4-BE49-F238E27FC236}">
                <a16:creationId xmlns:a16="http://schemas.microsoft.com/office/drawing/2014/main" id="{89334D63-ED63-CA4F-B8E4-B6C85568C6F3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12394391" y="4104000"/>
            <a:ext cx="479958" cy="342000"/>
          </a:xfrm>
          <a:solidFill>
            <a:srgbClr val="75B843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5" name="Text Placeholder 21">
            <a:extLst>
              <a:ext uri="{FF2B5EF4-FFF2-40B4-BE49-F238E27FC236}">
                <a16:creationId xmlns:a16="http://schemas.microsoft.com/office/drawing/2014/main" id="{72A8CFD9-4EAE-E50A-7694-4F82C6FCDFC6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12394391" y="4446000"/>
            <a:ext cx="479958" cy="342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6" name="Text Placeholder 21">
            <a:extLst>
              <a:ext uri="{FF2B5EF4-FFF2-40B4-BE49-F238E27FC236}">
                <a16:creationId xmlns:a16="http://schemas.microsoft.com/office/drawing/2014/main" id="{39A4415C-F8E0-C171-A216-6C19E30A9C5F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2394391" y="4788000"/>
            <a:ext cx="479958" cy="342000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7" name="Text Placeholder 21">
            <a:extLst>
              <a:ext uri="{FF2B5EF4-FFF2-40B4-BE49-F238E27FC236}">
                <a16:creationId xmlns:a16="http://schemas.microsoft.com/office/drawing/2014/main" id="{B5BD03FB-27D0-B82C-E6D2-7BE57EDEC745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12394391" y="5130000"/>
            <a:ext cx="479958" cy="342000"/>
          </a:xfrm>
          <a:solidFill>
            <a:srgbClr val="E3E6ED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8" name="Text Placeholder 21">
            <a:extLst>
              <a:ext uri="{FF2B5EF4-FFF2-40B4-BE49-F238E27FC236}">
                <a16:creationId xmlns:a16="http://schemas.microsoft.com/office/drawing/2014/main" id="{85212C8E-EDBA-67D9-0290-298A535142D1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2394391" y="5472000"/>
            <a:ext cx="479958" cy="342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19" name="Text Placeholder 21">
            <a:extLst>
              <a:ext uri="{FF2B5EF4-FFF2-40B4-BE49-F238E27FC236}">
                <a16:creationId xmlns:a16="http://schemas.microsoft.com/office/drawing/2014/main" id="{5729CBD3-309F-9431-C45A-EFA8EB816C66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2394391" y="5814000"/>
            <a:ext cx="479958" cy="342000"/>
          </a:xfrm>
          <a:solidFill>
            <a:srgbClr val="B40B6E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0" name="Text Placeholder 21">
            <a:extLst>
              <a:ext uri="{FF2B5EF4-FFF2-40B4-BE49-F238E27FC236}">
                <a16:creationId xmlns:a16="http://schemas.microsoft.com/office/drawing/2014/main" id="{C25217B7-8823-80A5-A8E5-7BC7BD122E96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2394391" y="6156000"/>
            <a:ext cx="479958" cy="342000"/>
          </a:xfrm>
          <a:solidFill>
            <a:srgbClr val="FF19A0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1" name="Text Placeholder 21">
            <a:extLst>
              <a:ext uri="{FF2B5EF4-FFF2-40B4-BE49-F238E27FC236}">
                <a16:creationId xmlns:a16="http://schemas.microsoft.com/office/drawing/2014/main" id="{24D6E326-9DFB-A2DF-16E8-0C096BFC677B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12394391" y="6498000"/>
            <a:ext cx="479958" cy="342000"/>
          </a:xfrm>
          <a:solidFill>
            <a:srgbClr val="1EF0FF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2" name="Text Placeholder 21">
            <a:extLst>
              <a:ext uri="{FF2B5EF4-FFF2-40B4-BE49-F238E27FC236}">
                <a16:creationId xmlns:a16="http://schemas.microsoft.com/office/drawing/2014/main" id="{DEC05EDC-082D-9857-1562-A7A87F3524EB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15789313" y="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3" name="Text Placeholder 21">
            <a:extLst>
              <a:ext uri="{FF2B5EF4-FFF2-40B4-BE49-F238E27FC236}">
                <a16:creationId xmlns:a16="http://schemas.microsoft.com/office/drawing/2014/main" id="{FF0E5FAA-B47D-A435-6535-0465F303E94F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15789313" y="342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4" name="Text Placeholder 21">
            <a:extLst>
              <a:ext uri="{FF2B5EF4-FFF2-40B4-BE49-F238E27FC236}">
                <a16:creationId xmlns:a16="http://schemas.microsoft.com/office/drawing/2014/main" id="{C7C8B06E-34CE-929B-609E-68335B54A94B}"/>
              </a:ext>
            </a:extLst>
          </p:cNvPr>
          <p:cNvSpPr>
            <a:spLocks noGrp="1" noChangeAspect="1"/>
          </p:cNvSpPr>
          <p:nvPr>
            <p:ph type="body" sz="quarter" idx="44" hasCustomPrompt="1"/>
          </p:nvPr>
        </p:nvSpPr>
        <p:spPr>
          <a:xfrm>
            <a:off x="15789313" y="684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5" name="Text Placeholder 21">
            <a:extLst>
              <a:ext uri="{FF2B5EF4-FFF2-40B4-BE49-F238E27FC236}">
                <a16:creationId xmlns:a16="http://schemas.microsoft.com/office/drawing/2014/main" id="{06954352-D328-A62E-413D-DB805BEAB914}"/>
              </a:ext>
            </a:extLst>
          </p:cNvPr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15789313" y="102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6" name="Text Placeholder 21">
            <a:extLst>
              <a:ext uri="{FF2B5EF4-FFF2-40B4-BE49-F238E27FC236}">
                <a16:creationId xmlns:a16="http://schemas.microsoft.com/office/drawing/2014/main" id="{41DDD523-4B62-E089-DA40-3F27EC44F5AC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15789313" y="1368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7" name="Text Placeholder 21">
            <a:extLst>
              <a:ext uri="{FF2B5EF4-FFF2-40B4-BE49-F238E27FC236}">
                <a16:creationId xmlns:a16="http://schemas.microsoft.com/office/drawing/2014/main" id="{E8726134-4F88-6933-326E-165DB6970E0A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15789313" y="1710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8" name="Text Placeholder 21">
            <a:extLst>
              <a:ext uri="{FF2B5EF4-FFF2-40B4-BE49-F238E27FC236}">
                <a16:creationId xmlns:a16="http://schemas.microsoft.com/office/drawing/2014/main" id="{1AAA04AA-50C1-1518-C0EA-9B4274742660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15789313" y="205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29" name="Text Placeholder 21">
            <a:extLst>
              <a:ext uri="{FF2B5EF4-FFF2-40B4-BE49-F238E27FC236}">
                <a16:creationId xmlns:a16="http://schemas.microsoft.com/office/drawing/2014/main" id="{3737BF89-BFAA-89B7-DE29-54BDEEBDE59C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5789313" y="2394000"/>
            <a:ext cx="478800" cy="3411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0" name="Text Placeholder 21">
            <a:extLst>
              <a:ext uri="{FF2B5EF4-FFF2-40B4-BE49-F238E27FC236}">
                <a16:creationId xmlns:a16="http://schemas.microsoft.com/office/drawing/2014/main" id="{B399CF2F-6C58-5FF0-02E4-858A6E41D7F5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15789313" y="2736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1" name="Text Placeholder 21">
            <a:extLst>
              <a:ext uri="{FF2B5EF4-FFF2-40B4-BE49-F238E27FC236}">
                <a16:creationId xmlns:a16="http://schemas.microsoft.com/office/drawing/2014/main" id="{7994A5A0-1877-A944-2470-F5CCF188763B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15789313" y="3078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2" name="Text Placeholder 21">
            <a:extLst>
              <a:ext uri="{FF2B5EF4-FFF2-40B4-BE49-F238E27FC236}">
                <a16:creationId xmlns:a16="http://schemas.microsoft.com/office/drawing/2014/main" id="{66AABA28-2F4D-6030-7BF0-6D369F2B74B9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15789313" y="3420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3" name="Text Placeholder 21">
            <a:extLst>
              <a:ext uri="{FF2B5EF4-FFF2-40B4-BE49-F238E27FC236}">
                <a16:creationId xmlns:a16="http://schemas.microsoft.com/office/drawing/2014/main" id="{22D963CB-B987-2FDA-316A-CFC37250C326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15789313" y="3762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4" name="Text Placeholder 21">
            <a:extLst>
              <a:ext uri="{FF2B5EF4-FFF2-40B4-BE49-F238E27FC236}">
                <a16:creationId xmlns:a16="http://schemas.microsoft.com/office/drawing/2014/main" id="{A6E3CBC7-C4EE-2C22-4BEB-ADD0CDFBB33F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15789313" y="4104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5" name="Text Placeholder 21">
            <a:extLst>
              <a:ext uri="{FF2B5EF4-FFF2-40B4-BE49-F238E27FC236}">
                <a16:creationId xmlns:a16="http://schemas.microsoft.com/office/drawing/2014/main" id="{74F5A9BA-9BA2-7B6F-3754-03AE6825A522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15789313" y="4446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6" name="Text Placeholder 21">
            <a:extLst>
              <a:ext uri="{FF2B5EF4-FFF2-40B4-BE49-F238E27FC236}">
                <a16:creationId xmlns:a16="http://schemas.microsoft.com/office/drawing/2014/main" id="{86942CE9-795F-3F44-55B7-865D9C41CF49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5789313" y="4788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7" name="Text Placeholder 21">
            <a:extLst>
              <a:ext uri="{FF2B5EF4-FFF2-40B4-BE49-F238E27FC236}">
                <a16:creationId xmlns:a16="http://schemas.microsoft.com/office/drawing/2014/main" id="{498906DB-CFE7-7C7C-5F63-3CE8BFF0D06B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15789313" y="5130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8" name="Text Placeholder 21">
            <a:extLst>
              <a:ext uri="{FF2B5EF4-FFF2-40B4-BE49-F238E27FC236}">
                <a16:creationId xmlns:a16="http://schemas.microsoft.com/office/drawing/2014/main" id="{1AC68F38-221F-517B-123D-167A17FFD67C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15789313" y="5472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39" name="Text Placeholder 21">
            <a:extLst>
              <a:ext uri="{FF2B5EF4-FFF2-40B4-BE49-F238E27FC236}">
                <a16:creationId xmlns:a16="http://schemas.microsoft.com/office/drawing/2014/main" id="{41690C3B-44A9-EA1B-25CE-C48ADEE49C43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15789313" y="5814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40" name="Text Placeholder 21">
            <a:extLst>
              <a:ext uri="{FF2B5EF4-FFF2-40B4-BE49-F238E27FC236}">
                <a16:creationId xmlns:a16="http://schemas.microsoft.com/office/drawing/2014/main" id="{14355D99-928B-2082-DF14-F1D37BF6289C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15789313" y="6156000"/>
            <a:ext cx="479958" cy="342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41" name="Text Placeholder 21">
            <a:extLst>
              <a:ext uri="{FF2B5EF4-FFF2-40B4-BE49-F238E27FC236}">
                <a16:creationId xmlns:a16="http://schemas.microsoft.com/office/drawing/2014/main" id="{D77A9959-D4D4-70D2-4ADB-8940B9B4B754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15789313" y="6498000"/>
            <a:ext cx="479958" cy="34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 </a:t>
            </a:r>
            <a:endParaRPr lang="de-DE" dirty="0"/>
          </a:p>
        </p:txBody>
      </p:sp>
      <p:sp>
        <p:nvSpPr>
          <p:cNvPr id="242" name="Tekstvak 241">
            <a:extLst>
              <a:ext uri="{FF2B5EF4-FFF2-40B4-BE49-F238E27FC236}">
                <a16:creationId xmlns:a16="http://schemas.microsoft.com/office/drawing/2014/main" id="{1D7F19A9-D05A-090C-6AA3-89CF56FA7C7A}"/>
              </a:ext>
            </a:extLst>
          </p:cNvPr>
          <p:cNvSpPr txBox="1"/>
          <p:nvPr userDrawn="1"/>
        </p:nvSpPr>
        <p:spPr>
          <a:xfrm>
            <a:off x="12975613" y="-40998"/>
            <a:ext cx="1716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Verticale indeling voor DNA blokjes. Deze kunnen naar eigen inzicht geplaatst en geschaald worden. Met de shift-toets ingedrukt verplaats je de blokjes 100% horizontaal.</a:t>
            </a:r>
          </a:p>
        </p:txBody>
      </p:sp>
    </p:spTree>
    <p:extLst>
      <p:ext uri="{BB962C8B-B14F-4D97-AF65-F5344CB8AC3E}">
        <p14:creationId xmlns:p14="http://schemas.microsoft.com/office/powerpoint/2010/main" val="37086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F103-3DD2-4CF2-9802-DCE37611E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here to add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59C9-BC02-401C-A343-DC0C891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0945792" cy="42588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58E103-E4D0-4366-814D-56D67B1D4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241612"/>
            <a:ext cx="10945792" cy="462728"/>
          </a:xfrm>
        </p:spPr>
        <p:txBody>
          <a:bodyPr lIns="0" tIns="0" rIns="0" bIns="0"/>
          <a:lstStyle>
            <a:lvl1pPr>
              <a:defRPr lang="en-GB" sz="24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76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Content tw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F103-3DD2-4CF2-9802-DCE37611E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here to add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59C9-BC02-401C-A343-DC0C891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5292000" cy="4258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</a:defRPr>
            </a:lvl1pPr>
            <a:lvl2pPr marL="1800" indent="0">
              <a:buNone/>
              <a:defRPr sz="1800"/>
            </a:lvl2pPr>
            <a:lvl3pPr marL="517950" indent="-285750">
              <a:buFont typeface="Arial" panose="020B0604020202020204" pitchFamily="34" charset="0"/>
              <a:buChar char="•"/>
              <a:defRPr sz="1800"/>
            </a:lvl3pPr>
            <a:lvl4pPr marL="748350" indent="-285750">
              <a:buFont typeface="Arial" panose="020B0604020202020204" pitchFamily="34" charset="0"/>
              <a:buChar char="•"/>
              <a:defRPr sz="1800"/>
            </a:lvl4pPr>
            <a:lvl5pPr marL="1033200" indent="-2844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58E103-E4D0-4366-814D-56D67B1D4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241612"/>
            <a:ext cx="10945792" cy="462728"/>
          </a:xfrm>
        </p:spPr>
        <p:txBody>
          <a:bodyPr lIns="0" tIns="0" rIns="0" bIns="0">
            <a:noAutofit/>
          </a:bodyPr>
          <a:lstStyle>
            <a:lvl1pPr>
              <a:defRPr lang="en-GB" sz="24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96C731-8EBE-47E2-B58E-D73599707E2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63392" y="1825625"/>
            <a:ext cx="5292000" cy="4258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</a:defRPr>
            </a:lvl1pPr>
            <a:lvl2pPr marL="1800" indent="0">
              <a:buNone/>
              <a:defRPr sz="1800"/>
            </a:lvl2pPr>
            <a:lvl3pPr marL="517950" indent="-285750">
              <a:buFont typeface="Arial" panose="020B0604020202020204" pitchFamily="34" charset="0"/>
              <a:buChar char="•"/>
              <a:defRPr sz="1800"/>
            </a:lvl3pPr>
            <a:lvl4pPr marL="748350" indent="-285750">
              <a:buFont typeface="Arial" panose="020B0604020202020204" pitchFamily="34" charset="0"/>
              <a:buChar char="•"/>
              <a:defRPr sz="1800"/>
            </a:lvl4pPr>
            <a:lvl5pPr marL="1033200" indent="-2844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478E0-A7DC-4249-ADC2-92831075D6A5}"/>
              </a:ext>
            </a:extLst>
          </p:cNvPr>
          <p:cNvCxnSpPr/>
          <p:nvPr/>
        </p:nvCxnSpPr>
        <p:spPr>
          <a:xfrm>
            <a:off x="6085840" y="1825625"/>
            <a:ext cx="0" cy="3908201"/>
          </a:xfrm>
          <a:prstGeom prst="line">
            <a:avLst/>
          </a:prstGeom>
          <a:ln w="28575" cap="rnd">
            <a:solidFill>
              <a:srgbClr val="D8D9D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E503ED54-049A-9BAE-7B82-2BF76EC1C3E5}"/>
              </a:ext>
            </a:extLst>
          </p:cNvPr>
          <p:cNvCxnSpPr/>
          <p:nvPr userDrawn="1"/>
        </p:nvCxnSpPr>
        <p:spPr>
          <a:xfrm>
            <a:off x="6085840" y="1825625"/>
            <a:ext cx="0" cy="3908201"/>
          </a:xfrm>
          <a:prstGeom prst="line">
            <a:avLst/>
          </a:prstGeom>
          <a:ln w="28575" cap="rnd">
            <a:solidFill>
              <a:srgbClr val="D8D9D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content dri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F103-3DD2-4CF2-9802-DCE37611E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here to add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59C9-BC02-401C-A343-DC0C891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3348942" cy="42588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58E103-E4D0-4366-814D-56D67B1D4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241612"/>
            <a:ext cx="10945792" cy="462728"/>
          </a:xfrm>
        </p:spPr>
        <p:txBody>
          <a:bodyPr lIns="0" tIns="0" rIns="0" bIns="0"/>
          <a:lstStyle>
            <a:lvl1pPr>
              <a:defRPr lang="en-GB" sz="24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83E246-0A6D-435E-AB64-DE73CC473C7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1529" y="1825625"/>
            <a:ext cx="3348942" cy="42588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8E1D9C-8333-47AB-B804-C0ADB8A33E2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06450" y="1825625"/>
            <a:ext cx="3348942" cy="42588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 Content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4C2CC24B-995C-E5BE-B5B9-5D2AD4615C73}"/>
              </a:ext>
            </a:extLst>
          </p:cNvPr>
          <p:cNvGrpSpPr/>
          <p:nvPr userDrawn="1"/>
        </p:nvGrpSpPr>
        <p:grpSpPr>
          <a:xfrm>
            <a:off x="-9866" y="6540023"/>
            <a:ext cx="12201866" cy="141872"/>
            <a:chOff x="-9866" y="6540023"/>
            <a:chExt cx="12201866" cy="141872"/>
          </a:xfrm>
        </p:grpSpPr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7671248-B0FD-4CF7-1624-C01C36D77A0A}"/>
                </a:ext>
              </a:extLst>
            </p:cNvPr>
            <p:cNvSpPr/>
            <p:nvPr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3BA27F8F-F362-49C4-D80A-548728714919}"/>
                </a:ext>
              </a:extLst>
            </p:cNvPr>
            <p:cNvSpPr/>
            <p:nvPr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AE8A69CA-508D-2F81-E9A0-362FAF33AAD0}"/>
                </a:ext>
              </a:extLst>
            </p:cNvPr>
            <p:cNvSpPr/>
            <p:nvPr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0B0D27CE-76BA-CCA0-7F1D-86BE533EC4DC}"/>
                </a:ext>
              </a:extLst>
            </p:cNvPr>
            <p:cNvSpPr/>
            <p:nvPr/>
          </p:nvSpPr>
          <p:spPr>
            <a:xfrm>
              <a:off x="992334" y="6540023"/>
              <a:ext cx="243180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50AC24F8-E680-2CCB-3808-C1ECFBF01881}"/>
                </a:ext>
              </a:extLst>
            </p:cNvPr>
            <p:cNvSpPr/>
            <p:nvPr userDrawn="1"/>
          </p:nvSpPr>
          <p:spPr>
            <a:xfrm>
              <a:off x="7863425" y="6540375"/>
              <a:ext cx="368280" cy="128558"/>
            </a:xfrm>
            <a:prstGeom prst="rect">
              <a:avLst/>
            </a:prstGeom>
            <a:solidFill>
              <a:srgbClr val="7BB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15F127BD-EC95-26F7-3429-70E9AF0392E5}"/>
                </a:ext>
              </a:extLst>
            </p:cNvPr>
            <p:cNvSpPr/>
            <p:nvPr userDrawn="1"/>
          </p:nvSpPr>
          <p:spPr>
            <a:xfrm>
              <a:off x="6095999" y="6540375"/>
              <a:ext cx="918223" cy="128558"/>
            </a:xfrm>
            <a:prstGeom prst="rect">
              <a:avLst/>
            </a:prstGeom>
            <a:solidFill>
              <a:srgbClr val="3AAD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50DA82DA-EB4E-D3AC-C26A-39BDE1A33443}"/>
                </a:ext>
              </a:extLst>
            </p:cNvPr>
            <p:cNvSpPr/>
            <p:nvPr userDrawn="1"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37AAC033-CFC2-5C95-6C9A-104A711FA768}"/>
                </a:ext>
              </a:extLst>
            </p:cNvPr>
            <p:cNvSpPr/>
            <p:nvPr userDrawn="1"/>
          </p:nvSpPr>
          <p:spPr>
            <a:xfrm>
              <a:off x="7014223" y="6540526"/>
              <a:ext cx="331151" cy="128910"/>
            </a:xfrm>
            <a:prstGeom prst="rect">
              <a:avLst/>
            </a:prstGeom>
            <a:solidFill>
              <a:srgbClr val="19F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80602DB1-1BB2-1575-EBF7-8C4068C94A2F}"/>
                </a:ext>
              </a:extLst>
            </p:cNvPr>
            <p:cNvSpPr/>
            <p:nvPr userDrawn="1"/>
          </p:nvSpPr>
          <p:spPr>
            <a:xfrm>
              <a:off x="5531701" y="6540375"/>
              <a:ext cx="272229" cy="1285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CF9B1552-81C7-0EBA-CC31-C9F464B0090C}"/>
                </a:ext>
              </a:extLst>
            </p:cNvPr>
            <p:cNvSpPr/>
            <p:nvPr userDrawn="1"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B551F762-2E6B-30E9-3098-8EC063268732}"/>
                </a:ext>
              </a:extLst>
            </p:cNvPr>
            <p:cNvSpPr/>
            <p:nvPr userDrawn="1"/>
          </p:nvSpPr>
          <p:spPr>
            <a:xfrm>
              <a:off x="8231705" y="6540375"/>
              <a:ext cx="881982" cy="1285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EBE0565A-9902-1A2E-F904-1A78108A6317}"/>
                </a:ext>
              </a:extLst>
            </p:cNvPr>
            <p:cNvSpPr/>
            <p:nvPr userDrawn="1"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72A77FE-E03C-F85F-29D8-2B6BDA78E3DC}"/>
                </a:ext>
              </a:extLst>
            </p:cNvPr>
            <p:cNvSpPr/>
            <p:nvPr userDrawn="1"/>
          </p:nvSpPr>
          <p:spPr>
            <a:xfrm>
              <a:off x="999250" y="6540023"/>
              <a:ext cx="422117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3FD392FD-B79D-E44F-843E-B15AB25AA30E}"/>
                </a:ext>
              </a:extLst>
            </p:cNvPr>
            <p:cNvSpPr/>
            <p:nvPr userDrawn="1"/>
          </p:nvSpPr>
          <p:spPr>
            <a:xfrm>
              <a:off x="5728592" y="6540375"/>
              <a:ext cx="160408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EE988334-3F5A-A5F5-F4B4-114B169560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159" y="6549880"/>
              <a:ext cx="2132775" cy="132015"/>
            </a:xfrm>
            <a:prstGeom prst="rect">
              <a:avLst/>
            </a:prstGeom>
          </p:spPr>
        </p:pic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C684E466-A3D4-34B2-5C55-35813E318DD8}"/>
                </a:ext>
              </a:extLst>
            </p:cNvPr>
            <p:cNvSpPr/>
            <p:nvPr userDrawn="1"/>
          </p:nvSpPr>
          <p:spPr>
            <a:xfrm>
              <a:off x="4282764" y="6540023"/>
              <a:ext cx="221062" cy="128910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4E0CA999-DC72-B5E9-9F52-BFCC508A4B78}"/>
                </a:ext>
              </a:extLst>
            </p:cNvPr>
            <p:cNvSpPr/>
            <p:nvPr userDrawn="1"/>
          </p:nvSpPr>
          <p:spPr>
            <a:xfrm>
              <a:off x="4422706" y="6540023"/>
              <a:ext cx="449400" cy="128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17698793-85B7-D157-56C0-DD65328D4704}"/>
                </a:ext>
              </a:extLst>
            </p:cNvPr>
            <p:cNvSpPr/>
            <p:nvPr userDrawn="1"/>
          </p:nvSpPr>
          <p:spPr>
            <a:xfrm>
              <a:off x="1912715" y="6540023"/>
              <a:ext cx="653781" cy="1289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50FB147D-30C1-B2C4-F5C9-59FFFAAD77A5}"/>
                </a:ext>
              </a:extLst>
            </p:cNvPr>
            <p:cNvSpPr/>
            <p:nvPr userDrawn="1"/>
          </p:nvSpPr>
          <p:spPr>
            <a:xfrm>
              <a:off x="3089996" y="6540023"/>
              <a:ext cx="288607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DB97D502-DDA6-D317-8134-A1D351A32751}"/>
                </a:ext>
              </a:extLst>
            </p:cNvPr>
            <p:cNvSpPr/>
            <p:nvPr userDrawn="1"/>
          </p:nvSpPr>
          <p:spPr>
            <a:xfrm>
              <a:off x="3603319" y="6540023"/>
              <a:ext cx="497690" cy="128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0DBCE15B-975E-4471-2B29-172B6D356D83}"/>
                </a:ext>
              </a:extLst>
            </p:cNvPr>
            <p:cNvSpPr/>
            <p:nvPr userDrawn="1"/>
          </p:nvSpPr>
          <p:spPr>
            <a:xfrm>
              <a:off x="2943538" y="6540023"/>
              <a:ext cx="103411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1D7EC337-900B-4C72-9A2C-4389BD9A93CB}"/>
                </a:ext>
              </a:extLst>
            </p:cNvPr>
            <p:cNvSpPr/>
            <p:nvPr userDrawn="1"/>
          </p:nvSpPr>
          <p:spPr>
            <a:xfrm>
              <a:off x="11555392" y="6541426"/>
              <a:ext cx="552304" cy="1289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48325DDE-A1F7-299A-A2CC-CE7B614CF198}"/>
                </a:ext>
              </a:extLst>
            </p:cNvPr>
            <p:cNvSpPr/>
            <p:nvPr userDrawn="1"/>
          </p:nvSpPr>
          <p:spPr>
            <a:xfrm>
              <a:off x="12033141" y="6541426"/>
              <a:ext cx="158859" cy="128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518E9A4A-DDC2-9E79-39C3-F196A2DD5CEB}"/>
                </a:ext>
              </a:extLst>
            </p:cNvPr>
            <p:cNvSpPr/>
            <p:nvPr userDrawn="1"/>
          </p:nvSpPr>
          <p:spPr>
            <a:xfrm>
              <a:off x="4963478" y="6540375"/>
              <a:ext cx="117942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385F56AA-A426-D489-F194-171DAFF454D8}"/>
                </a:ext>
              </a:extLst>
            </p:cNvPr>
            <p:cNvSpPr/>
            <p:nvPr userDrawn="1"/>
          </p:nvSpPr>
          <p:spPr>
            <a:xfrm>
              <a:off x="1630680" y="6540375"/>
              <a:ext cx="57210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83F103-3DD2-4CF2-9802-DCE37611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5787"/>
            <a:ext cx="5125133" cy="13319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Picture Placeholder 34">
            <a:extLst>
              <a:ext uri="{FF2B5EF4-FFF2-40B4-BE49-F238E27FC236}">
                <a16:creationId xmlns:a16="http://schemas.microsoft.com/office/drawing/2014/main" id="{0174D520-7A29-809F-80E9-7A65407539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 bIns="180000" anchor="b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the icon </a:t>
            </a:r>
          </a:p>
          <a:p>
            <a:r>
              <a:rPr lang="en-US" noProof="0" dirty="0"/>
              <a:t>and select an image</a:t>
            </a:r>
          </a:p>
          <a:p>
            <a:endParaRPr lang="en-US" noProof="0" dirty="0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3ED5CE88-B24D-7050-78E6-D51B1B948B86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2C94483D-9DAF-4B38-C001-C8538A8DF5B9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F3AA6BF0-3AC2-4516-F773-E615632EB70E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7A7675C5-4F69-57DE-8347-291CE88AAA2C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8E46C68F-3F5E-4B7E-19F9-11D8A4407D92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F24F8C96-5148-BECB-1A44-304425F34B5A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1984BDB8-E692-1D28-C202-49B9526A8EAD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604935A0-4798-6A31-BEA6-4FFE293D5315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266A010B-1A4D-AC12-0A2C-1CFBF67471FD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C2FD7191-FF11-5FA9-DB15-F5BAD233A46A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E1E9D787-18FB-CDA8-22CD-B2F425CA32C7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8CF126DD-1E97-1960-6352-64007B3EE704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24D48164-41BD-8CA0-9F58-9558FFB7F2AD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1DEF5D11-EC88-3DAC-D0B2-722FE33D45C6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19E2F7FA-7DC1-537D-52E5-5CAA8D898D4B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6E0730B4-322A-A0A7-14C8-94B2A188C249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DFCA0D91-60E6-6C30-6F12-476D5B7E5E89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2AE055B3-081B-C72C-AEF6-3C77B8BFDA8D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C29AA773-7258-BCF4-7E14-342E317F2115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E365D068-B38F-B26C-4CA6-E24B2F934022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B119C33A-BF4C-B4B9-582B-96EBF4260D84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7EDF15C1-A624-7DCD-E3BD-312F939E4FA7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E826B43-AC2D-A1A2-ED83-9F2FAB97BFF4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B8B929F6-5910-62CC-28AD-42A69E28F98F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E1AD2896-4F77-7A44-EDEA-55AFE5824AD9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3A027466-F286-64D4-0BEA-6F2990872972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732373AF-097E-298B-575A-22A034129FDE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5A5D12D4-8A76-75E1-E3F7-76EFAB9C6E2B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E526DA90-48D3-C112-DC87-AE2E50AFE5D4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886D165-34CB-B566-6419-3009D20C8C33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F8534CF9-0B70-1C61-1E1E-7C66500459D0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E88ED87E-8BA2-3A2D-BCF0-83193A400AFF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8A4B7882-567B-69C6-FA08-DFB0DCA6CDDA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527195-CD49-1CAB-030E-1EDDFF382AF3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A1C7896-8AE0-8DEF-8B5B-44E5DFAE048D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857CEDE5-0DD7-11E8-21BA-B8F5EBE8AAE5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D99EC446-7B2A-81B8-219F-33BEE45E6130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BE1DD1DE-BBA4-86F2-1F17-AFDA84D932A9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31035ACE-FEE9-11FB-11F7-36756A655BD0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E30AD6B7-8B91-E234-4477-D6AB3F9DC6FD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7D493103-819E-FF5E-1F60-153C37B9C3E5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7CF3C83E-1265-69D0-F85E-1021DD6C82FF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9A05BBD1-04C5-F2C1-7F8C-EE4CC632AECD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7951396-B4A0-FEC3-388C-6C8F78F7F319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5DCE795F-CDDB-363C-7DEB-6AA655D61250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2C6337D5-9A5D-9FD7-5DD3-7FE028A33481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C2CEACAF-0FA6-8A1E-4A56-B7D348CFD533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A0EB82CB-FF15-4914-030A-62177446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08300"/>
            <a:ext cx="5125132" cy="3176125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00CAB1AE-7615-D6ED-2934-F9FB445AC2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2181608"/>
            <a:ext cx="5125132" cy="640584"/>
          </a:xfrm>
        </p:spPr>
        <p:txBody>
          <a:bodyPr lIns="0" tIns="0" rIns="0" bIns="0">
            <a:noAutofit/>
          </a:bodyPr>
          <a:lstStyle>
            <a:lvl1pPr>
              <a:defRPr lang="en-GB" sz="24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02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7 Quote met achtergro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E94E8-D37C-4617-835F-A14D05D5F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773575"/>
            <a:ext cx="10972802" cy="5310387"/>
          </a:xfrm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320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  <a:p>
            <a:pPr lvl="1"/>
            <a:r>
              <a:rPr lang="en-US" dirty="0"/>
              <a:t>Reference</a:t>
            </a:r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9466B37B-05A1-1713-F552-0210707AA42C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23CEAE1C-EDD5-7E45-0888-0DEEBF2957C4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D4DC42B0-38BE-CC7E-990B-B45EE6A4296C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EF77B12F-1054-2AD9-C3DC-58729CB38013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FFF3B95-D4CD-1B5A-DACD-E8AD0AB8BD86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06B4B309-472D-BDE9-97BB-214ECAC6907F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9267B07-3D58-B596-D371-B91FE76C0E17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B43F9D6E-3C72-482B-1E47-76B322A4CF79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A650CA25-E08D-2B9E-3324-A3DCB4AFB1C5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56C3F913-C03A-3780-0D1D-124D6A8CF19B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8ED05F4-D558-2DA8-1ED5-6AD513BCEA13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B15C80B7-24F9-5306-3812-ACB943DC9F00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A473090F-4ADE-93B0-9E2E-7DB35F9E1D1D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FFFFFE20-6D6E-AD5D-DAAA-423A60374EBF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4643EAA5-A5C5-F67C-2CBF-6903BB91E6E6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B3930319-E397-A062-61AD-87CF56B3FE41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F8A1EE9-78E4-086E-E828-E52394248951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A5FF17E-B20D-AA44-7B52-2A48E5D1132E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A63B37B7-1B3B-A2A2-D447-A5CA8CF3E6C8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66418297-055F-907B-0C3D-FCBD26E92F0B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927A3E6A-EAF6-114E-DC6F-A56D96F42E23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91B08E1A-DA5C-72FE-ACD6-1D460B0926F3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12DDE724-2764-C06D-F173-8782EB26018C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3D173D84-DD79-7DBC-97D5-056B107285F4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9E894962-96AF-B777-C115-6E18EF0B6DF2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82F2C0A9-0D7D-795F-5175-BAEC8F833505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A4083FFB-15DF-FC34-2D1F-342760FD6EFD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739BD89B-59B3-9173-CD98-F97AD16F16D3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02F1DD94-6DC6-F044-906B-D4A2C0B071C2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A9B96213-98DE-1A38-E5DD-285F02DEA3B0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2768B10C-2F9D-8944-050A-196BB7171668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F3427A30-729F-0E65-B3AA-730128A43E71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61636B24-3BC9-734B-D2F8-95CB379C2200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4163A157-89CE-9B53-39EC-856D14C06943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9745F403-93BA-B862-92CF-002FA05914A8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C5BDA4F2-6AD9-B57C-BAA6-F4F97429E933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08924501-4C97-570B-07CC-70BCF60F43C4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A6F70694-4867-27FE-8C17-D68598C99EFC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B3191C4B-64A3-F9F8-48E0-7C8C95AE6398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CED8A843-298F-A515-4A31-FCEC07DD1C48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DCA8340-0692-7DC8-D3FB-BFE8082E1F62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1A0F445E-4B70-5B38-193C-756E9F7D32A9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2FCC051A-759D-03C0-1D03-362F334E74BA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9FA29E20-1DAC-3604-A93E-148F2CDB18B6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ACA12454-C846-6864-E34E-2C5546053792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B3F66B8-301D-2DD4-48EB-83AA7778454B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2FCDD15-D343-2652-C22A-27DE01AD1D76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4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8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E94E8-D37C-4617-835F-A14D05D5F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773575"/>
            <a:ext cx="10972802" cy="5310387"/>
          </a:xfrm>
        </p:spPr>
        <p:txBody>
          <a:bodyPr anchor="ctr"/>
          <a:lstStyle>
            <a:lvl1pPr algn="ctr">
              <a:lnSpc>
                <a:spcPct val="75000"/>
              </a:lnSpc>
              <a:defRPr sz="720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3200"/>
              </a:spcBef>
              <a:buNone/>
              <a:defRPr sz="2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  <a:p>
            <a:pPr lvl="1"/>
            <a:r>
              <a:rPr lang="en-US" dirty="0"/>
              <a:t>Reference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88ECC0D9-5124-978F-DD7B-55F72FADF8D2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F30D148F-D318-939F-63BE-F663804B3B7E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753068D0-9BAE-34C7-F665-ED86406C562E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D6C6920F-928C-F982-C370-67049ADEE63A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81827E08-402D-952F-40DC-D2CBD66D7C16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7EC0D115-312B-5D13-C9AB-D8F61F44C2D6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9A28655C-1E03-BC3E-C4EB-B66C0E8DC585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DCC611AB-5B16-5AAD-9C37-312E88370BC1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22BF89B-9E2E-2316-4919-2DEEE948E8AB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7AD767F4-F5D1-C36D-1A91-AF91E83BDB59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59B3E220-8519-4DA8-2853-974A8950D066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1FF6DCFA-2ED8-4555-5308-110440DE0157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11A6F4-1380-C547-23CB-A04BDA22533D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2121F9AC-D801-E367-FE14-6F91E710DDCA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EED02B5C-0B73-6D32-F369-17CDE02F34FB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B7503F98-D913-4788-7ABA-F487D8156D3B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AF1A86E2-9C57-726C-B164-E668A0420220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83C0EC2F-122F-C531-E610-A26E4B3C5ACF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D6770CE0-3AD6-2E54-8E34-8D9C92364D74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AC549615-93DD-1231-9D44-BEBDE71805DB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88BDFA2D-5EF1-F5AA-4568-65C703F2A81E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556E9D31-16AA-DAA6-8590-571C6022C49D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7B705F7-7CBA-C9FC-FF9F-0FEF62E7B8C9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04076C90-B3A1-8A35-0FB2-A1AF2EB9D43C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9F8C6F1B-BB8C-BA8E-6CC1-CF11F6E1F6AF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8286F904-2703-6810-4014-B2B1E3843E40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6165C688-3B47-AF10-B588-64E15830A267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54F477A0-4C82-1DC8-E70B-49F086B783E2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1F2B61C-F3E7-789F-E6F8-0A9423C44353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D14B5B33-E945-927D-15BD-362635C4AD08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BFECCF0-1049-58BE-1FCD-87CFA50C0730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337B0038-3A5F-BDC5-F746-1DCF32ED6E4A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178B43A5-8EB4-6DCF-2119-AA96FE2EE665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22DC7A09-0BCC-17AF-DE74-2027FFF07A1F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5397E66-670C-D571-6CEA-71D92590DAEC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360CFE8D-BFF3-0D53-1220-EB73B7460CE5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71EC9107-B49E-F9DA-8CE6-99EE9DCEEC24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40FF78A-C4B7-00FF-E4FB-ACEC521C9CCC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70FFFC46-3150-C9FB-04DF-83AD8063018B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11E164A6-9ACF-B56B-E89B-A9D6E28ADCCE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C7896CED-DA79-2714-BC80-FB8545630A6C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9871C41D-8787-D027-5AAF-08464950F7BB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1EFC1166-455C-B655-D73C-643E1631D4A3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DD7F95CA-0830-2053-D25B-490259472944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884006A4-02FB-2A9B-ED50-79EB8908053E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F7875682-BBBD-4F79-FDA2-BE2B7DECC7BB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C73130CF-CEF8-BCAA-1B34-4B42FAD8E220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66B42C72-26A3-8D51-541C-F3C977DFFC67}"/>
              </a:ext>
            </a:extLst>
          </p:cNvPr>
          <p:cNvGrpSpPr/>
          <p:nvPr userDrawn="1"/>
        </p:nvGrpSpPr>
        <p:grpSpPr>
          <a:xfrm>
            <a:off x="-9866" y="6526862"/>
            <a:ext cx="12201866" cy="141872"/>
            <a:chOff x="-9866" y="6540023"/>
            <a:chExt cx="12201866" cy="141872"/>
          </a:xfrm>
        </p:grpSpPr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7C281DA2-43FC-AC52-6881-51F2064C65FB}"/>
                </a:ext>
              </a:extLst>
            </p:cNvPr>
            <p:cNvSpPr/>
            <p:nvPr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0FFFCED9-8A0B-5016-4D03-62639965B2AC}"/>
                </a:ext>
              </a:extLst>
            </p:cNvPr>
            <p:cNvSpPr/>
            <p:nvPr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3A09891-B6BF-E491-839A-742D12D60747}"/>
                </a:ext>
              </a:extLst>
            </p:cNvPr>
            <p:cNvSpPr/>
            <p:nvPr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06BCA797-86F9-AF75-4263-93ADB81B7CF1}"/>
                </a:ext>
              </a:extLst>
            </p:cNvPr>
            <p:cNvSpPr/>
            <p:nvPr/>
          </p:nvSpPr>
          <p:spPr>
            <a:xfrm>
              <a:off x="992334" y="6540023"/>
              <a:ext cx="243180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57E3490-F5B6-8621-0159-56DEF7CC6111}"/>
                </a:ext>
              </a:extLst>
            </p:cNvPr>
            <p:cNvSpPr/>
            <p:nvPr userDrawn="1"/>
          </p:nvSpPr>
          <p:spPr>
            <a:xfrm>
              <a:off x="7863425" y="6540375"/>
              <a:ext cx="368280" cy="128558"/>
            </a:xfrm>
            <a:prstGeom prst="rect">
              <a:avLst/>
            </a:prstGeom>
            <a:solidFill>
              <a:srgbClr val="7BB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7F2516C8-C477-85B6-970D-4C3EB78A40FD}"/>
                </a:ext>
              </a:extLst>
            </p:cNvPr>
            <p:cNvSpPr/>
            <p:nvPr userDrawn="1"/>
          </p:nvSpPr>
          <p:spPr>
            <a:xfrm>
              <a:off x="6095999" y="6540375"/>
              <a:ext cx="918223" cy="128558"/>
            </a:xfrm>
            <a:prstGeom prst="rect">
              <a:avLst/>
            </a:prstGeom>
            <a:solidFill>
              <a:srgbClr val="3AAD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A8F52062-11D7-0C36-7661-22E149CA391B}"/>
                </a:ext>
              </a:extLst>
            </p:cNvPr>
            <p:cNvSpPr/>
            <p:nvPr userDrawn="1"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5F5B69DC-2056-BA98-D19C-659BF0434EE8}"/>
                </a:ext>
              </a:extLst>
            </p:cNvPr>
            <p:cNvSpPr/>
            <p:nvPr userDrawn="1"/>
          </p:nvSpPr>
          <p:spPr>
            <a:xfrm>
              <a:off x="7014223" y="6540526"/>
              <a:ext cx="331151" cy="128910"/>
            </a:xfrm>
            <a:prstGeom prst="rect">
              <a:avLst/>
            </a:prstGeom>
            <a:solidFill>
              <a:srgbClr val="19F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F8A3F46-6097-82E7-0AE2-C25E5D22DAB9}"/>
                </a:ext>
              </a:extLst>
            </p:cNvPr>
            <p:cNvSpPr/>
            <p:nvPr userDrawn="1"/>
          </p:nvSpPr>
          <p:spPr>
            <a:xfrm>
              <a:off x="5446174" y="6540375"/>
              <a:ext cx="445231" cy="1285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51AF062-9927-5FEC-6749-A8056A102A27}"/>
                </a:ext>
              </a:extLst>
            </p:cNvPr>
            <p:cNvSpPr/>
            <p:nvPr userDrawn="1"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63A38BBB-B65A-F0F6-132B-463A85A70F34}"/>
                </a:ext>
              </a:extLst>
            </p:cNvPr>
            <p:cNvSpPr/>
            <p:nvPr userDrawn="1"/>
          </p:nvSpPr>
          <p:spPr>
            <a:xfrm>
              <a:off x="8231705" y="6540375"/>
              <a:ext cx="881982" cy="1285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2C6A6EB9-3377-8CB8-901B-E65C88838B65}"/>
                </a:ext>
              </a:extLst>
            </p:cNvPr>
            <p:cNvSpPr/>
            <p:nvPr userDrawn="1"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BDC20A23-5BEA-3FE2-D0A8-6209964F2569}"/>
                </a:ext>
              </a:extLst>
            </p:cNvPr>
            <p:cNvSpPr/>
            <p:nvPr userDrawn="1"/>
          </p:nvSpPr>
          <p:spPr>
            <a:xfrm>
              <a:off x="999250" y="6540023"/>
              <a:ext cx="422117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68EB2C68-2D3D-1684-2DB5-CB9731ED3993}"/>
                </a:ext>
              </a:extLst>
            </p:cNvPr>
            <p:cNvSpPr/>
            <p:nvPr userDrawn="1"/>
          </p:nvSpPr>
          <p:spPr>
            <a:xfrm>
              <a:off x="5816067" y="6540375"/>
              <a:ext cx="181555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4320D048-C078-B92C-8681-DAFE7CD47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159" y="6549880"/>
              <a:ext cx="2132775" cy="132015"/>
            </a:xfrm>
            <a:prstGeom prst="rect">
              <a:avLst/>
            </a:prstGeom>
          </p:spPr>
        </p:pic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24D6376-8734-4F99-01ED-1D4CDBCD3AE5}"/>
                </a:ext>
              </a:extLst>
            </p:cNvPr>
            <p:cNvSpPr/>
            <p:nvPr userDrawn="1"/>
          </p:nvSpPr>
          <p:spPr>
            <a:xfrm>
              <a:off x="4282764" y="6540023"/>
              <a:ext cx="221062" cy="128910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A637F62-85C1-3A27-80E3-C843F0549430}"/>
                </a:ext>
              </a:extLst>
            </p:cNvPr>
            <p:cNvSpPr/>
            <p:nvPr userDrawn="1"/>
          </p:nvSpPr>
          <p:spPr>
            <a:xfrm>
              <a:off x="4422706" y="6540023"/>
              <a:ext cx="449400" cy="128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9D0A1757-502D-7FED-6250-FC59F7AD9C7E}"/>
                </a:ext>
              </a:extLst>
            </p:cNvPr>
            <p:cNvSpPr/>
            <p:nvPr userDrawn="1"/>
          </p:nvSpPr>
          <p:spPr>
            <a:xfrm>
              <a:off x="1912715" y="6540023"/>
              <a:ext cx="653781" cy="1289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92D63982-8686-FB27-73ED-B31037450ABF}"/>
                </a:ext>
              </a:extLst>
            </p:cNvPr>
            <p:cNvSpPr/>
            <p:nvPr userDrawn="1"/>
          </p:nvSpPr>
          <p:spPr>
            <a:xfrm>
              <a:off x="3089996" y="6540023"/>
              <a:ext cx="288607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B2901300-DBEB-0DD8-D8AF-1721E14F3AA4}"/>
                </a:ext>
              </a:extLst>
            </p:cNvPr>
            <p:cNvSpPr/>
            <p:nvPr userDrawn="1"/>
          </p:nvSpPr>
          <p:spPr>
            <a:xfrm>
              <a:off x="3603319" y="6540023"/>
              <a:ext cx="497690" cy="128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77CA3B33-7134-587A-0D06-69E56D21A4A3}"/>
                </a:ext>
              </a:extLst>
            </p:cNvPr>
            <p:cNvSpPr/>
            <p:nvPr userDrawn="1"/>
          </p:nvSpPr>
          <p:spPr>
            <a:xfrm>
              <a:off x="2943538" y="6540023"/>
              <a:ext cx="103411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484ED688-D7F0-BAA3-F7B0-4EF01C954E65}"/>
                </a:ext>
              </a:extLst>
            </p:cNvPr>
            <p:cNvSpPr/>
            <p:nvPr userDrawn="1"/>
          </p:nvSpPr>
          <p:spPr>
            <a:xfrm>
              <a:off x="11555392" y="6541426"/>
              <a:ext cx="552304" cy="1289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56BB0576-BDF7-3738-2416-86045B90AA96}"/>
                </a:ext>
              </a:extLst>
            </p:cNvPr>
            <p:cNvSpPr/>
            <p:nvPr userDrawn="1"/>
          </p:nvSpPr>
          <p:spPr>
            <a:xfrm>
              <a:off x="12033141" y="6541426"/>
              <a:ext cx="158859" cy="128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FF25340F-D4B4-F5F6-FBE2-6EB1A1CD034D}"/>
                </a:ext>
              </a:extLst>
            </p:cNvPr>
            <p:cNvSpPr/>
            <p:nvPr userDrawn="1"/>
          </p:nvSpPr>
          <p:spPr>
            <a:xfrm>
              <a:off x="4963478" y="6540375"/>
              <a:ext cx="117942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3F09DFF8-436D-82FD-388E-FBA4EA9373BE}"/>
                </a:ext>
              </a:extLst>
            </p:cNvPr>
            <p:cNvSpPr/>
            <p:nvPr userDrawn="1"/>
          </p:nvSpPr>
          <p:spPr>
            <a:xfrm>
              <a:off x="1630680" y="6540375"/>
              <a:ext cx="57210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7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 Conten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2EEA33-2E5B-4611-AD95-68E5FEAB1D15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3F103-3DD2-4CF2-9802-DCE37611E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459" y="585787"/>
            <a:ext cx="4865226" cy="1509713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here to add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59C9-BC02-401C-A343-DC0C891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459" y="2908300"/>
            <a:ext cx="4865226" cy="3176125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58E103-E4D0-4366-814D-56D67B1D40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709459" y="2181608"/>
            <a:ext cx="4865226" cy="640584"/>
          </a:xfrm>
        </p:spPr>
        <p:txBody>
          <a:bodyPr lIns="0" tIns="0" rIns="0" bIns="0">
            <a:noAutofit/>
          </a:bodyPr>
          <a:lstStyle>
            <a:lvl1pPr>
              <a:defRPr lang="en-GB" sz="24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  <a:endParaRPr lang="en-US" noProof="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C6E884-F1C7-41B3-82F4-E73A98C2A1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 bIns="720000" anchor="b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the icon </a:t>
            </a:r>
          </a:p>
          <a:p>
            <a:r>
              <a:rPr lang="en-US" noProof="0" dirty="0"/>
              <a:t>and select an image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65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EC57C-3028-455B-B45B-B66D7EA4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5787"/>
            <a:ext cx="10945792" cy="640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59806-D0B1-487D-BABC-A3A65F56B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45792" cy="4257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Heading 3</a:t>
            </a:r>
            <a:endParaRPr lang="en-GB" dirty="0"/>
          </a:p>
        </p:txBody>
      </p:sp>
      <p:grpSp>
        <p:nvGrpSpPr>
          <p:cNvPr id="86" name="Groep 85">
            <a:extLst>
              <a:ext uri="{FF2B5EF4-FFF2-40B4-BE49-F238E27FC236}">
                <a16:creationId xmlns:a16="http://schemas.microsoft.com/office/drawing/2014/main" id="{D18FF8BF-E30C-2085-CE9A-9E24D6D49A90}"/>
              </a:ext>
            </a:extLst>
          </p:cNvPr>
          <p:cNvGrpSpPr/>
          <p:nvPr userDrawn="1"/>
        </p:nvGrpSpPr>
        <p:grpSpPr>
          <a:xfrm>
            <a:off x="-2524547" y="0"/>
            <a:ext cx="1371600" cy="3321755"/>
            <a:chOff x="-1960667" y="-105999"/>
            <a:chExt cx="1371600" cy="3321755"/>
          </a:xfrm>
        </p:grpSpPr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F336DE4C-7AA2-64A5-AA27-2D6F492A7DBF}"/>
                </a:ext>
              </a:extLst>
            </p:cNvPr>
            <p:cNvGrpSpPr/>
            <p:nvPr userDrawn="1"/>
          </p:nvGrpSpPr>
          <p:grpSpPr>
            <a:xfrm>
              <a:off x="-1870704" y="546243"/>
              <a:ext cx="666265" cy="2669513"/>
              <a:chOff x="-1952677" y="0"/>
              <a:chExt cx="1589449" cy="6368418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2577E893-5CE6-86A9-C2E6-4BFC34506914}"/>
                  </a:ext>
                </a:extLst>
              </p:cNvPr>
              <p:cNvSpPr/>
              <p:nvPr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2D59B6FD-1ECB-F92B-2CAC-03F01F67F397}"/>
                  </a:ext>
                </a:extLst>
              </p:cNvPr>
              <p:cNvSpPr/>
              <p:nvPr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6BBFC48D-A199-15D6-D4C1-12D2ABF8E211}"/>
                  </a:ext>
                </a:extLst>
              </p:cNvPr>
              <p:cNvSpPr/>
              <p:nvPr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61816FC1-F228-0DFB-321B-43F3BDA8AD47}"/>
                  </a:ext>
                </a:extLst>
              </p:cNvPr>
              <p:cNvSpPr/>
              <p:nvPr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B7FEBAC7-4535-382F-60C3-0465DC22FC1C}"/>
                  </a:ext>
                </a:extLst>
              </p:cNvPr>
              <p:cNvSpPr/>
              <p:nvPr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0B9CA039-77D6-14F5-6214-621AD8C9CC23}"/>
                  </a:ext>
                </a:extLst>
              </p:cNvPr>
              <p:cNvSpPr/>
              <p:nvPr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72BB54F8-BEDE-6ACE-8026-2394309798A6}"/>
                  </a:ext>
                </a:extLst>
              </p:cNvPr>
              <p:cNvSpPr/>
              <p:nvPr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A245A403-6CB5-08A7-D067-5D59EFC4CCF0}"/>
                  </a:ext>
                </a:extLst>
              </p:cNvPr>
              <p:cNvSpPr/>
              <p:nvPr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56352EDF-4082-EC0B-E005-6E6ADA3548E7}"/>
                  </a:ext>
                </a:extLst>
              </p:cNvPr>
              <p:cNvSpPr/>
              <p:nvPr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476476F-457A-9B27-BF3C-DA21A263F948}"/>
                  </a:ext>
                </a:extLst>
              </p:cNvPr>
              <p:cNvSpPr/>
              <p:nvPr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1FBD9656-3374-AD80-E706-66DA7BF05ADC}"/>
                  </a:ext>
                </a:extLst>
              </p:cNvPr>
              <p:cNvSpPr/>
              <p:nvPr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0545762B-8774-C8CB-C998-7ED6D7788F24}"/>
                  </a:ext>
                </a:extLst>
              </p:cNvPr>
              <p:cNvSpPr/>
              <p:nvPr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C8A060C0-01E8-CAF6-7B32-7D4CDABBDE07}"/>
                  </a:ext>
                </a:extLst>
              </p:cNvPr>
              <p:cNvSpPr/>
              <p:nvPr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41A0CE4-F0B1-85C6-18A1-2569EEDBB12E}"/>
                  </a:ext>
                </a:extLst>
              </p:cNvPr>
              <p:cNvSpPr/>
              <p:nvPr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09796EFD-37B2-DC17-E23F-A97DF9034FDD}"/>
                  </a:ext>
                </a:extLst>
              </p:cNvPr>
              <p:cNvSpPr/>
              <p:nvPr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435A0A18-24A3-C3D9-469F-25DD84C5E522}"/>
                  </a:ext>
                </a:extLst>
              </p:cNvPr>
              <p:cNvSpPr/>
              <p:nvPr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79C71006-0770-6CA7-A076-840C52CF6C45}"/>
                  </a:ext>
                </a:extLst>
              </p:cNvPr>
              <p:cNvSpPr/>
              <p:nvPr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9384EBA8-E94A-876A-C1B0-E8CB58FA42DA}"/>
                  </a:ext>
                </a:extLst>
              </p:cNvPr>
              <p:cNvSpPr/>
              <p:nvPr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F5BED1CC-05F9-D3A8-EB7E-42AEE16DD737}"/>
                  </a:ext>
                </a:extLst>
              </p:cNvPr>
              <p:cNvSpPr/>
              <p:nvPr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6F186541-5EC5-79D7-DF97-D8B4FB9BCCF9}"/>
                  </a:ext>
                </a:extLst>
              </p:cNvPr>
              <p:cNvSpPr/>
              <p:nvPr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3DD6DFBA-A4DC-153D-ED2F-5D3431E5AC26}"/>
                  </a:ext>
                </a:extLst>
              </p:cNvPr>
              <p:cNvSpPr/>
              <p:nvPr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1C6E4340-27C1-4A28-D392-627EB3249E11}"/>
                  </a:ext>
                </a:extLst>
              </p:cNvPr>
              <p:cNvSpPr/>
              <p:nvPr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85194E1B-92D1-B297-BF94-3E242FF6BE5B}"/>
                  </a:ext>
                </a:extLst>
              </p:cNvPr>
              <p:cNvSpPr/>
              <p:nvPr userDrawn="1"/>
            </p:nvSpPr>
            <p:spPr>
              <a:xfrm>
                <a:off x="-1921970" y="0"/>
                <a:ext cx="485009" cy="597859"/>
              </a:xfrm>
              <a:prstGeom prst="rect">
                <a:avLst/>
              </a:prstGeom>
              <a:solidFill>
                <a:srgbClr val="DE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F0BBB24-FFF2-85EB-F971-93AD319ADAAB}"/>
                  </a:ext>
                </a:extLst>
              </p:cNvPr>
              <p:cNvSpPr/>
              <p:nvPr userDrawn="1"/>
            </p:nvSpPr>
            <p:spPr>
              <a:xfrm>
                <a:off x="-1932206" y="667860"/>
                <a:ext cx="485009" cy="597859"/>
              </a:xfrm>
              <a:prstGeom prst="rect">
                <a:avLst/>
              </a:prstGeom>
              <a:solidFill>
                <a:srgbClr val="DDCE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DF07BACE-DC20-75EE-F0B8-0B2CA0DF2E66}"/>
                  </a:ext>
                </a:extLst>
              </p:cNvPr>
              <p:cNvSpPr/>
              <p:nvPr userDrawn="1"/>
            </p:nvSpPr>
            <p:spPr>
              <a:xfrm>
                <a:off x="-1932206" y="1336381"/>
                <a:ext cx="485009" cy="597859"/>
              </a:xfrm>
              <a:prstGeom prst="rect">
                <a:avLst/>
              </a:prstGeom>
              <a:solidFill>
                <a:srgbClr val="7BB04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2060E8D7-E73B-E396-F696-F8B3F02E3332}"/>
                  </a:ext>
                </a:extLst>
              </p:cNvPr>
              <p:cNvSpPr/>
              <p:nvPr userDrawn="1"/>
            </p:nvSpPr>
            <p:spPr>
              <a:xfrm>
                <a:off x="-1952677" y="2005012"/>
                <a:ext cx="485009" cy="597859"/>
              </a:xfrm>
              <a:prstGeom prst="rect">
                <a:avLst/>
              </a:prstGeom>
              <a:solidFill>
                <a:srgbClr val="CF35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5288B696-375A-164E-A4C4-7A3780B5B53D}"/>
                  </a:ext>
                </a:extLst>
              </p:cNvPr>
              <p:cNvSpPr/>
              <p:nvPr userDrawn="1"/>
            </p:nvSpPr>
            <p:spPr>
              <a:xfrm>
                <a:off x="-1379986" y="0"/>
                <a:ext cx="485009" cy="597859"/>
              </a:xfrm>
              <a:prstGeom prst="rect">
                <a:avLst/>
              </a:prstGeom>
              <a:solidFill>
                <a:srgbClr val="0037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F75F2AB-F0D5-097D-403E-DF79D25D4E5D}"/>
                  </a:ext>
                </a:extLst>
              </p:cNvPr>
              <p:cNvSpPr/>
              <p:nvPr userDrawn="1"/>
            </p:nvSpPr>
            <p:spPr>
              <a:xfrm>
                <a:off x="-1379986" y="667860"/>
                <a:ext cx="485009" cy="597859"/>
              </a:xfrm>
              <a:prstGeom prst="rect">
                <a:avLst/>
              </a:prstGeom>
              <a:solidFill>
                <a:srgbClr val="A030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D4185349-1598-46A7-B1DC-478986FA6DCE}"/>
                  </a:ext>
                </a:extLst>
              </p:cNvPr>
              <p:cNvSpPr/>
              <p:nvPr userDrawn="1"/>
            </p:nvSpPr>
            <p:spPr>
              <a:xfrm>
                <a:off x="-1379986" y="1336381"/>
                <a:ext cx="485009" cy="597859"/>
              </a:xfrm>
              <a:prstGeom prst="rect">
                <a:avLst/>
              </a:prstGeom>
              <a:solidFill>
                <a:srgbClr val="B8A44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494164E-2088-8C76-80D1-32204C4A90D4}"/>
                  </a:ext>
                </a:extLst>
              </p:cNvPr>
              <p:cNvSpPr/>
              <p:nvPr userDrawn="1"/>
            </p:nvSpPr>
            <p:spPr>
              <a:xfrm>
                <a:off x="-1921970" y="2861001"/>
                <a:ext cx="485009" cy="597859"/>
              </a:xfrm>
              <a:prstGeom prst="rect">
                <a:avLst/>
              </a:prstGeom>
              <a:solidFill>
                <a:srgbClr val="D5002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1AC1760-D8BA-776A-6278-27EB622C3FE5}"/>
                  </a:ext>
                </a:extLst>
              </p:cNvPr>
              <p:cNvSpPr/>
              <p:nvPr userDrawn="1"/>
            </p:nvSpPr>
            <p:spPr>
              <a:xfrm>
                <a:off x="-1932206" y="3502060"/>
                <a:ext cx="485009" cy="597859"/>
              </a:xfrm>
              <a:prstGeom prst="rect">
                <a:avLst/>
              </a:prstGeom>
              <a:solidFill>
                <a:srgbClr val="3AAD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0989EB64-C0FE-A558-C0C7-BFD9ED397CE4}"/>
                  </a:ext>
                </a:extLst>
              </p:cNvPr>
              <p:cNvSpPr/>
              <p:nvPr userDrawn="1"/>
            </p:nvSpPr>
            <p:spPr>
              <a:xfrm>
                <a:off x="-1932206" y="4402041"/>
                <a:ext cx="485009" cy="597859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C17BBED5-F91C-A964-562C-B67B745FE3CC}"/>
                  </a:ext>
                </a:extLst>
              </p:cNvPr>
              <p:cNvSpPr/>
              <p:nvPr userDrawn="1"/>
            </p:nvSpPr>
            <p:spPr>
              <a:xfrm>
                <a:off x="-1932206" y="5086300"/>
                <a:ext cx="485009" cy="597859"/>
              </a:xfrm>
              <a:prstGeom prst="rect">
                <a:avLst/>
              </a:prstGeom>
              <a:solidFill>
                <a:srgbClr val="E2E5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C66A799-3468-51D1-8653-113AAA5936BA}"/>
                  </a:ext>
                </a:extLst>
              </p:cNvPr>
              <p:cNvSpPr/>
              <p:nvPr userDrawn="1"/>
            </p:nvSpPr>
            <p:spPr>
              <a:xfrm>
                <a:off x="-1932206" y="5770559"/>
                <a:ext cx="485009" cy="597859"/>
              </a:xfrm>
              <a:prstGeom prst="rect">
                <a:avLst/>
              </a:prstGeom>
              <a:solidFill>
                <a:srgbClr val="FF19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A2740B11-A00E-B297-20EC-C76BB8EB144A}"/>
                  </a:ext>
                </a:extLst>
              </p:cNvPr>
              <p:cNvSpPr/>
              <p:nvPr userDrawn="1"/>
            </p:nvSpPr>
            <p:spPr>
              <a:xfrm>
                <a:off x="-1379986" y="3502060"/>
                <a:ext cx="485009" cy="597859"/>
              </a:xfrm>
              <a:prstGeom prst="rect">
                <a:avLst/>
              </a:pr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43383F68-2E66-4C63-722C-627BC0A84491}"/>
                  </a:ext>
                </a:extLst>
              </p:cNvPr>
              <p:cNvSpPr/>
              <p:nvPr userDrawn="1"/>
            </p:nvSpPr>
            <p:spPr>
              <a:xfrm>
                <a:off x="-1379986" y="4402041"/>
                <a:ext cx="485009" cy="597859"/>
              </a:xfrm>
              <a:prstGeom prst="rect">
                <a:avLst/>
              </a:prstGeom>
              <a:solidFill>
                <a:srgbClr val="1212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28AAADF-705E-0623-DC57-AEE9228EC171}"/>
                  </a:ext>
                </a:extLst>
              </p:cNvPr>
              <p:cNvSpPr/>
              <p:nvPr userDrawn="1"/>
            </p:nvSpPr>
            <p:spPr>
              <a:xfrm>
                <a:off x="-1379986" y="5086300"/>
                <a:ext cx="485009" cy="597859"/>
              </a:xfrm>
              <a:prstGeom prst="rect">
                <a:avLst/>
              </a:prstGeom>
              <a:solidFill>
                <a:srgbClr val="B39D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7A90A057-53A1-D410-E54F-9EEA624DB415}"/>
                  </a:ext>
                </a:extLst>
              </p:cNvPr>
              <p:cNvSpPr/>
              <p:nvPr userDrawn="1"/>
            </p:nvSpPr>
            <p:spPr>
              <a:xfrm>
                <a:off x="-1379986" y="5770559"/>
                <a:ext cx="485009" cy="597859"/>
              </a:xfrm>
              <a:prstGeom prst="rect">
                <a:avLst/>
              </a:prstGeom>
              <a:solidFill>
                <a:srgbClr val="19F0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8DBDE95-A3D0-DB88-CD28-F287AE818982}"/>
                  </a:ext>
                </a:extLst>
              </p:cNvPr>
              <p:cNvSpPr/>
              <p:nvPr userDrawn="1"/>
            </p:nvSpPr>
            <p:spPr>
              <a:xfrm>
                <a:off x="-848237" y="0"/>
                <a:ext cx="485009" cy="597859"/>
              </a:xfrm>
              <a:prstGeom prst="rect">
                <a:avLst/>
              </a:prstGeom>
              <a:solidFill>
                <a:srgbClr val="F188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0135FE21-703E-E184-7480-06DF4DCFD355}"/>
                  </a:ext>
                </a:extLst>
              </p:cNvPr>
              <p:cNvSpPr/>
              <p:nvPr userDrawn="1"/>
            </p:nvSpPr>
            <p:spPr>
              <a:xfrm>
                <a:off x="-848237" y="667860"/>
                <a:ext cx="485009" cy="597859"/>
              </a:xfrm>
              <a:prstGeom prst="rect">
                <a:avLst/>
              </a:prstGeom>
              <a:solidFill>
                <a:srgbClr val="7C9BA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50C64130-CC84-2560-B87C-B8B2156E81D3}"/>
                  </a:ext>
                </a:extLst>
              </p:cNvPr>
              <p:cNvSpPr/>
              <p:nvPr userDrawn="1"/>
            </p:nvSpPr>
            <p:spPr>
              <a:xfrm>
                <a:off x="-848237" y="1336381"/>
                <a:ext cx="485009" cy="597859"/>
              </a:xfrm>
              <a:prstGeom prst="rect">
                <a:avLst/>
              </a:prstGeom>
              <a:solidFill>
                <a:srgbClr val="0B85B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728694FB-3C2C-8B8C-3C6F-A352069472D2}"/>
                  </a:ext>
                </a:extLst>
              </p:cNvPr>
              <p:cNvSpPr/>
              <p:nvPr userDrawn="1"/>
            </p:nvSpPr>
            <p:spPr>
              <a:xfrm>
                <a:off x="-1390221" y="2861001"/>
                <a:ext cx="485009" cy="597859"/>
              </a:xfrm>
              <a:prstGeom prst="rect">
                <a:avLst/>
              </a:prstGeom>
              <a:solidFill>
                <a:srgbClr val="2323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461329EB-3712-263D-F396-0BB3AE93E4BF}"/>
                  </a:ext>
                </a:extLst>
              </p:cNvPr>
              <p:cNvSpPr/>
              <p:nvPr userDrawn="1"/>
            </p:nvSpPr>
            <p:spPr>
              <a:xfrm>
                <a:off x="-848237" y="4402041"/>
                <a:ext cx="485009" cy="597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FC177E4A-12D7-5E7B-46B4-01A229FDB796}"/>
                  </a:ext>
                </a:extLst>
              </p:cNvPr>
              <p:cNvSpPr/>
              <p:nvPr userDrawn="1"/>
            </p:nvSpPr>
            <p:spPr>
              <a:xfrm>
                <a:off x="-848237" y="5086300"/>
                <a:ext cx="485009" cy="597859"/>
              </a:xfrm>
              <a:prstGeom prst="rect">
                <a:avLst/>
              </a:prstGeom>
              <a:solidFill>
                <a:srgbClr val="B40A6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8" name="Tekstvak 87">
              <a:extLst>
                <a:ext uri="{FF2B5EF4-FFF2-40B4-BE49-F238E27FC236}">
                  <a16:creationId xmlns:a16="http://schemas.microsoft.com/office/drawing/2014/main" id="{3CA0F31B-1578-1676-2771-4C499D628D2F}"/>
                </a:ext>
              </a:extLst>
            </p:cNvPr>
            <p:cNvSpPr txBox="1"/>
            <p:nvPr userDrawn="1"/>
          </p:nvSpPr>
          <p:spPr>
            <a:xfrm>
              <a:off x="-1960667" y="-105999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</a:rPr>
                <a:t>Kleuren van DC Terra, Noorderpoort en Alfa College</a:t>
              </a:r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60E07404-8EAC-913D-27A3-488FCBCDC8A1}"/>
              </a:ext>
            </a:extLst>
          </p:cNvPr>
          <p:cNvGrpSpPr/>
          <p:nvPr userDrawn="1"/>
        </p:nvGrpSpPr>
        <p:grpSpPr>
          <a:xfrm>
            <a:off x="-9866" y="6526862"/>
            <a:ext cx="12201866" cy="141872"/>
            <a:chOff x="-9866" y="6540023"/>
            <a:chExt cx="12201866" cy="141872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5D28EE1-4E32-A3A2-D0D8-25E8E65B9D76}"/>
                </a:ext>
              </a:extLst>
            </p:cNvPr>
            <p:cNvSpPr/>
            <p:nvPr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8B9B757-F2EB-2EBF-F080-03117D06051D}"/>
                </a:ext>
              </a:extLst>
            </p:cNvPr>
            <p:cNvSpPr/>
            <p:nvPr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6A6AF15-A12E-2981-0118-FE55B0CD3AF6}"/>
                </a:ext>
              </a:extLst>
            </p:cNvPr>
            <p:cNvSpPr/>
            <p:nvPr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0245A0F-EC32-A776-26F1-DDC04DC0E892}"/>
                </a:ext>
              </a:extLst>
            </p:cNvPr>
            <p:cNvSpPr/>
            <p:nvPr/>
          </p:nvSpPr>
          <p:spPr>
            <a:xfrm>
              <a:off x="992334" y="6540023"/>
              <a:ext cx="243180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CB109CD-0EFD-0590-C5AB-4835212EF5AA}"/>
                </a:ext>
              </a:extLst>
            </p:cNvPr>
            <p:cNvSpPr/>
            <p:nvPr userDrawn="1"/>
          </p:nvSpPr>
          <p:spPr>
            <a:xfrm>
              <a:off x="7863425" y="6540375"/>
              <a:ext cx="368280" cy="128558"/>
            </a:xfrm>
            <a:prstGeom prst="rect">
              <a:avLst/>
            </a:prstGeom>
            <a:solidFill>
              <a:srgbClr val="7BB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CF78E25-ACB0-959C-4805-DD89FACEB700}"/>
                </a:ext>
              </a:extLst>
            </p:cNvPr>
            <p:cNvSpPr/>
            <p:nvPr userDrawn="1"/>
          </p:nvSpPr>
          <p:spPr>
            <a:xfrm>
              <a:off x="6095999" y="6540375"/>
              <a:ext cx="918223" cy="128558"/>
            </a:xfrm>
            <a:prstGeom prst="rect">
              <a:avLst/>
            </a:prstGeom>
            <a:solidFill>
              <a:srgbClr val="3AAD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11FB1BF-57E7-67F3-A5E5-E25F22F547C6}"/>
                </a:ext>
              </a:extLst>
            </p:cNvPr>
            <p:cNvSpPr/>
            <p:nvPr userDrawn="1"/>
          </p:nvSpPr>
          <p:spPr>
            <a:xfrm>
              <a:off x="-9866" y="6540375"/>
              <a:ext cx="419096" cy="128558"/>
            </a:xfrm>
            <a:prstGeom prst="rect">
              <a:avLst/>
            </a:prstGeom>
            <a:solidFill>
              <a:srgbClr val="B39D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E81809D-047D-883F-FDEB-31E83B6BFA37}"/>
                </a:ext>
              </a:extLst>
            </p:cNvPr>
            <p:cNvSpPr/>
            <p:nvPr userDrawn="1"/>
          </p:nvSpPr>
          <p:spPr>
            <a:xfrm>
              <a:off x="7014223" y="6540526"/>
              <a:ext cx="331151" cy="128910"/>
            </a:xfrm>
            <a:prstGeom prst="rect">
              <a:avLst/>
            </a:prstGeom>
            <a:solidFill>
              <a:srgbClr val="19F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9AFBD06-2396-FBE1-D018-B5259C944600}"/>
                </a:ext>
              </a:extLst>
            </p:cNvPr>
            <p:cNvSpPr/>
            <p:nvPr userDrawn="1"/>
          </p:nvSpPr>
          <p:spPr>
            <a:xfrm>
              <a:off x="5446174" y="6540375"/>
              <a:ext cx="445231" cy="1285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9771E12-B920-EF3E-E224-2EB1590624FE}"/>
                </a:ext>
              </a:extLst>
            </p:cNvPr>
            <p:cNvSpPr/>
            <p:nvPr userDrawn="1"/>
          </p:nvSpPr>
          <p:spPr>
            <a:xfrm>
              <a:off x="310506" y="6540375"/>
              <a:ext cx="401608" cy="128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3BCE777-E269-BADC-FF47-80C2EA18029C}"/>
                </a:ext>
              </a:extLst>
            </p:cNvPr>
            <p:cNvSpPr/>
            <p:nvPr userDrawn="1"/>
          </p:nvSpPr>
          <p:spPr>
            <a:xfrm>
              <a:off x="8231705" y="6540375"/>
              <a:ext cx="881982" cy="1285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AEA7796-E904-69E8-66FE-81234DA970F7}"/>
                </a:ext>
              </a:extLst>
            </p:cNvPr>
            <p:cNvSpPr/>
            <p:nvPr userDrawn="1"/>
          </p:nvSpPr>
          <p:spPr>
            <a:xfrm>
              <a:off x="903145" y="6540023"/>
              <a:ext cx="47444" cy="128910"/>
            </a:xfrm>
            <a:prstGeom prst="rect">
              <a:avLst/>
            </a:prstGeom>
            <a:solidFill>
              <a:srgbClr val="FF19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BD7DF28-9A66-614C-4BD9-3B48A63DF6BE}"/>
                </a:ext>
              </a:extLst>
            </p:cNvPr>
            <p:cNvSpPr/>
            <p:nvPr userDrawn="1"/>
          </p:nvSpPr>
          <p:spPr>
            <a:xfrm>
              <a:off x="999250" y="6540023"/>
              <a:ext cx="422117" cy="128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0A7066E-3FCE-D833-A468-17167C526036}"/>
                </a:ext>
              </a:extLst>
            </p:cNvPr>
            <p:cNvSpPr/>
            <p:nvPr userDrawn="1"/>
          </p:nvSpPr>
          <p:spPr>
            <a:xfrm>
              <a:off x="5816067" y="6540375"/>
              <a:ext cx="181555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F6B34AB3-545D-8EA1-85FE-3E22F6BED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159" y="6549880"/>
              <a:ext cx="2132775" cy="132015"/>
            </a:xfrm>
            <a:prstGeom prst="rect">
              <a:avLst/>
            </a:prstGeom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CD5F957-03E5-5883-3CB8-2AC4B7720D4A}"/>
                </a:ext>
              </a:extLst>
            </p:cNvPr>
            <p:cNvSpPr/>
            <p:nvPr userDrawn="1"/>
          </p:nvSpPr>
          <p:spPr>
            <a:xfrm>
              <a:off x="4282764" y="6540023"/>
              <a:ext cx="221062" cy="128910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E30F6C00-AEA3-C56C-94A4-34A2A46E4F0A}"/>
                </a:ext>
              </a:extLst>
            </p:cNvPr>
            <p:cNvSpPr/>
            <p:nvPr userDrawn="1"/>
          </p:nvSpPr>
          <p:spPr>
            <a:xfrm>
              <a:off x="4422706" y="6540023"/>
              <a:ext cx="449400" cy="128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86BDD7DD-CAE9-34FB-AF50-9EBF43AE2341}"/>
                </a:ext>
              </a:extLst>
            </p:cNvPr>
            <p:cNvSpPr/>
            <p:nvPr userDrawn="1"/>
          </p:nvSpPr>
          <p:spPr>
            <a:xfrm>
              <a:off x="1912715" y="6540023"/>
              <a:ext cx="653781" cy="1289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E328DCC9-9837-D237-4B53-9733C310140E}"/>
                </a:ext>
              </a:extLst>
            </p:cNvPr>
            <p:cNvSpPr/>
            <p:nvPr userDrawn="1"/>
          </p:nvSpPr>
          <p:spPr>
            <a:xfrm>
              <a:off x="3089996" y="6540023"/>
              <a:ext cx="288607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06EF0506-F090-3617-8212-02416D527EC3}"/>
                </a:ext>
              </a:extLst>
            </p:cNvPr>
            <p:cNvSpPr/>
            <p:nvPr userDrawn="1"/>
          </p:nvSpPr>
          <p:spPr>
            <a:xfrm>
              <a:off x="3603319" y="6540023"/>
              <a:ext cx="497690" cy="128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BE9AC920-A3C1-9A36-D721-1AE18F8E58A5}"/>
                </a:ext>
              </a:extLst>
            </p:cNvPr>
            <p:cNvSpPr/>
            <p:nvPr userDrawn="1"/>
          </p:nvSpPr>
          <p:spPr>
            <a:xfrm>
              <a:off x="2943538" y="6540023"/>
              <a:ext cx="103411" cy="1289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808DEF42-38FF-4CF1-BD11-F8C1AFE6E4B6}"/>
                </a:ext>
              </a:extLst>
            </p:cNvPr>
            <p:cNvSpPr/>
            <p:nvPr userDrawn="1"/>
          </p:nvSpPr>
          <p:spPr>
            <a:xfrm>
              <a:off x="11555392" y="6541426"/>
              <a:ext cx="552304" cy="1289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9A1F0269-6BA3-2168-44CD-29FF5F5C9673}"/>
                </a:ext>
              </a:extLst>
            </p:cNvPr>
            <p:cNvSpPr/>
            <p:nvPr userDrawn="1"/>
          </p:nvSpPr>
          <p:spPr>
            <a:xfrm>
              <a:off x="12033141" y="6541426"/>
              <a:ext cx="158859" cy="1289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141A31D-F405-5780-CC9B-057D4F96D995}"/>
                </a:ext>
              </a:extLst>
            </p:cNvPr>
            <p:cNvSpPr/>
            <p:nvPr userDrawn="1"/>
          </p:nvSpPr>
          <p:spPr>
            <a:xfrm>
              <a:off x="4963478" y="6540375"/>
              <a:ext cx="117942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1370D8F-5BEA-A776-2177-77E0847883AF}"/>
                </a:ext>
              </a:extLst>
            </p:cNvPr>
            <p:cNvSpPr/>
            <p:nvPr userDrawn="1"/>
          </p:nvSpPr>
          <p:spPr>
            <a:xfrm>
              <a:off x="1630680" y="6540375"/>
              <a:ext cx="57210" cy="128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7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60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91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ijdelijke aanduiding voor afbeelding 122">
            <a:extLst>
              <a:ext uri="{FF2B5EF4-FFF2-40B4-BE49-F238E27FC236}">
                <a16:creationId xmlns:a16="http://schemas.microsoft.com/office/drawing/2014/main" id="{2B5454B5-1428-7FD9-0923-AD88B45F94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6" b="14226"/>
          <a:stretch/>
        </p:blipFill>
        <p:spPr>
          <a:xfrm>
            <a:off x="10236" y="0"/>
            <a:ext cx="12192000" cy="5946929"/>
          </a:xfrm>
        </p:spPr>
      </p:pic>
      <p:sp>
        <p:nvSpPr>
          <p:cNvPr id="63" name="Ondertitel 62">
            <a:extLst>
              <a:ext uri="{FF2B5EF4-FFF2-40B4-BE49-F238E27FC236}">
                <a16:creationId xmlns:a16="http://schemas.microsoft.com/office/drawing/2014/main" id="{4BE38CB4-34EF-EEBE-EB83-ABE6BA5DD2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46074" y="2404227"/>
            <a:ext cx="10945792" cy="709159"/>
          </a:xfrm>
        </p:spPr>
        <p:txBody>
          <a:bodyPr/>
          <a:lstStyle/>
          <a:p>
            <a:r>
              <a:rPr lang="nl-NL" sz="3600" b="1" dirty="0">
                <a:solidFill>
                  <a:srgbClr val="FFFF00"/>
                </a:solidFill>
              </a:rPr>
              <a:t>Workshop Design Thinking – 22 mei 2025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62" name="Titel 61">
            <a:extLst>
              <a:ext uri="{FF2B5EF4-FFF2-40B4-BE49-F238E27FC236}">
                <a16:creationId xmlns:a16="http://schemas.microsoft.com/office/drawing/2014/main" id="{EBC76D4E-51A1-7F36-D765-6D441CF1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74" y="132929"/>
            <a:ext cx="10945791" cy="1336381"/>
          </a:xfrm>
        </p:spPr>
        <p:txBody>
          <a:bodyPr/>
          <a:lstStyle/>
          <a:p>
            <a:r>
              <a:rPr lang="nl-NL" dirty="0"/>
              <a:t>Studiedag </a:t>
            </a:r>
            <a:br>
              <a:rPr lang="nl-NL" dirty="0"/>
            </a:br>
            <a:r>
              <a:rPr lang="nl-NL" dirty="0"/>
              <a:t>Doorstroom mbo-hbo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8B22F7-D647-C06C-B0D0-AB665BE480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E517BF-6682-60DA-31D2-EAFEB4C6FE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95A6F7-EE71-FF76-DE41-8EF6D1100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FC4BD5-422C-D334-BE6E-89983E3CE6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024E60B-E506-9D10-AC80-D0EA2E9905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E0E19B9-6259-333F-4453-CC67C2A495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72CB475-9400-A876-EF0D-2F3F82F295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17CEC54-00C3-12D8-3A01-D968DBC7408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AF14FCF-B1BF-1A4D-BE61-5B0F0D610C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1C53EB-727F-F337-4A8E-E141A8392A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FD98296-A0A0-609F-93E0-962AAABBF7F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E442D-CB34-E0E5-72A5-2C6040CFC9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E5A1690-B92C-08AD-59BD-8E61F3F818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7FE1475B-A638-B07C-2009-D60AFDB142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10979D3-7EA6-BB06-B1B0-F1D9C638D1E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E82884DA-E122-FCEF-E644-B808EF8A09E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4558128F-90C3-75B4-F9C8-84199FB4022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11F0F1E-B060-896C-F1CA-CB5B218B7C9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34E85CD-4D19-9DA9-79AC-643D876CC77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2000445E-9EE9-644A-127E-5CF28E46052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9D4E3A4E-50F2-AB75-2DAE-267E8A05C4E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3D76E06-7996-FA35-7F04-D103BB915D6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AE50872-2CA7-5A74-5D0E-28F052EE934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5E68FA91-3F6C-005A-BC89-42FD9ACEE57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F6220580-AE28-45C3-7EAD-66A98AC4667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A10F9A7A-5AF5-18F7-7C37-1C69AED62CB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A7D97B8-1E9C-BD43-1D22-FEF885A639E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33CC1F85-C431-05A1-43F8-A16560793FA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0F385288-9C1D-F490-F91C-D910ABAB4A3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64C72A14-6D79-E262-4EBA-B969FAF8E8F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BC120CB0-F7D3-CC54-7B08-4C304373205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8DDCED32-D09C-1C09-DFA0-02A04FD1CA7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2912868-ADE5-9EEC-4252-1724100ED2B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2D2DBF2B-7E67-2369-CC7C-775DD2309D4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F76C26C5-39FF-CA17-D4DB-035BC876A45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F958B67F-070A-498E-C1C9-EFC57D924BD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5A3D62AC-DF99-5C43-A313-42E7CEC0911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BEA68355-C020-FAFC-6417-B5A23A57C67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4A40BF57-192D-3F67-025B-B0141144F01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93C364DF-D1D5-6BD0-223D-7C1F62EEF5D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24429FFD-8D6C-AD0A-919A-CAEFE3F7E23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82095" y="3113386"/>
            <a:ext cx="318572" cy="3411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9401B289-459F-ACC9-B936-7E33F54FE4A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578888" y="2838704"/>
            <a:ext cx="647499" cy="342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4B0C690F-09BA-C7C6-8DED-EE4110E3881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59596DCD-D4BB-18F9-7C4F-BDCFFBB6FEB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7974554" y="2907000"/>
            <a:ext cx="1187015" cy="342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FB3BB020-2847-D9D3-04B0-E6BE42EF250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6546E13D-CA4A-4441-42D8-4C2BB3C2755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A6031B19-EB29-A56E-4759-D9614F930CA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1B1D209A-676B-EDE6-6C4F-B6D943348E9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1" name="Tijdelijke aanduiding voor tekst 50">
            <a:extLst>
              <a:ext uri="{FF2B5EF4-FFF2-40B4-BE49-F238E27FC236}">
                <a16:creationId xmlns:a16="http://schemas.microsoft.com/office/drawing/2014/main" id="{B8337CC5-F8D3-2AA0-A347-CE3FD940A79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02CF3DC3-6576-FC68-D3E5-3FED8BA953D6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3" name="Tijdelijke aanduiding voor tekst 52">
            <a:extLst>
              <a:ext uri="{FF2B5EF4-FFF2-40B4-BE49-F238E27FC236}">
                <a16:creationId xmlns:a16="http://schemas.microsoft.com/office/drawing/2014/main" id="{A0A36C46-7F8D-1F18-223F-623EE3F49855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4" name="Tijdelijke aanduiding voor tekst 53">
            <a:extLst>
              <a:ext uri="{FF2B5EF4-FFF2-40B4-BE49-F238E27FC236}">
                <a16:creationId xmlns:a16="http://schemas.microsoft.com/office/drawing/2014/main" id="{2E05B6C2-4A88-0200-2DC8-22A758AD073A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5" name="Tijdelijke aanduiding voor tekst 54">
            <a:extLst>
              <a:ext uri="{FF2B5EF4-FFF2-40B4-BE49-F238E27FC236}">
                <a16:creationId xmlns:a16="http://schemas.microsoft.com/office/drawing/2014/main" id="{79950739-01E8-0EDD-921B-40126D60985B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6" name="Tijdelijke aanduiding voor tekst 55">
            <a:extLst>
              <a:ext uri="{FF2B5EF4-FFF2-40B4-BE49-F238E27FC236}">
                <a16:creationId xmlns:a16="http://schemas.microsoft.com/office/drawing/2014/main" id="{5AE8CDED-2CE5-1CCD-B29B-DC2EA67D1798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F7138C23-BA42-2BDD-FAD9-6C904BECC51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8" name="Tijdelijke aanduiding voor tekst 57">
            <a:extLst>
              <a:ext uri="{FF2B5EF4-FFF2-40B4-BE49-F238E27FC236}">
                <a16:creationId xmlns:a16="http://schemas.microsoft.com/office/drawing/2014/main" id="{786112B2-2645-23B3-4859-6779501B49BD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4FE356A-91BB-E15D-E069-F913457379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5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9A92-C1B4-A733-1283-3F0B3C9A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8520C-E430-0175-9D2D-A58E511A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73" y="299927"/>
            <a:ext cx="4865226" cy="1509713"/>
          </a:xfrm>
        </p:spPr>
        <p:txBody>
          <a:bodyPr/>
          <a:lstStyle/>
          <a:p>
            <a:r>
              <a:rPr lang="nl-NL" dirty="0"/>
              <a:t>Inspiratie en opbrengst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966FB59-801D-27B0-5CEE-6C4BB45D24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478773" y="2309199"/>
            <a:ext cx="5326597" cy="3070876"/>
          </a:xfrm>
        </p:spPr>
        <p:txBody>
          <a:bodyPr/>
          <a:lstStyle/>
          <a:p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Vooral doen: bekijk nog even de mooie </a:t>
            </a:r>
            <a:r>
              <a:rPr lang="nl-NL" b="1" dirty="0" err="1">
                <a:solidFill>
                  <a:schemeClr val="accent3">
                    <a:lumMod val="75000"/>
                  </a:schemeClr>
                </a:solidFill>
              </a:rPr>
              <a:t>onderzoeksposters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 van studenten mbo en hbo!</a:t>
            </a:r>
          </a:p>
          <a:p>
            <a:endParaRPr lang="nl-NL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Plak een post-it op de afsluitposter:</a:t>
            </a:r>
          </a:p>
          <a:p>
            <a:pPr marL="342900" indent="-342900">
              <a:buFontTx/>
              <a:buChar char="-"/>
            </a:pP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Links: wat inspireerde je het meest?</a:t>
            </a:r>
          </a:p>
          <a:p>
            <a:pPr marL="342900" indent="-342900">
              <a:buFontTx/>
              <a:buChar char="-"/>
            </a:pP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Rechts: wat neem je mee naar jouw onderwijs of studie?</a:t>
            </a:r>
          </a:p>
          <a:p>
            <a:pPr>
              <a:buNone/>
            </a:pPr>
            <a:endParaRPr lang="nl-NL" dirty="0">
              <a:effectLst/>
            </a:endParaRPr>
          </a:p>
        </p:txBody>
      </p:sp>
      <p:pic>
        <p:nvPicPr>
          <p:cNvPr id="3" name="Afbeelding 2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6F66AD23-BF9D-677D-AC69-F4D7CEE4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8" y="4773099"/>
            <a:ext cx="3697796" cy="208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5FC13E6-1A4E-3D8E-A484-DD9C839A40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800" b="8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Afbeelding 7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65C72AC7-E6AA-137A-1F9F-3E3B1A5E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93" y="4851071"/>
            <a:ext cx="3697796" cy="208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2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9A92-C1B4-A733-1283-3F0B3C9A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8520C-E430-0175-9D2D-A58E511A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144" y="921926"/>
            <a:ext cx="4865226" cy="1509713"/>
          </a:xfrm>
        </p:spPr>
        <p:txBody>
          <a:bodyPr/>
          <a:lstStyle/>
          <a:p>
            <a:pPr algn="ctr"/>
            <a:r>
              <a:rPr lang="nl-NL" dirty="0"/>
              <a:t>Bedankt voor jullie aandacht!</a:t>
            </a:r>
            <a:br>
              <a:rPr lang="nl-NL" dirty="0"/>
            </a:br>
            <a:br>
              <a:rPr lang="nl-NL" sz="2000" dirty="0"/>
            </a:b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Zijn er nog vragen?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966FB59-801D-27B0-5CEE-6C4BB45D24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478773" y="2681339"/>
            <a:ext cx="5326597" cy="3070876"/>
          </a:xfrm>
        </p:spPr>
        <p:txBody>
          <a:bodyPr/>
          <a:lstStyle/>
          <a:p>
            <a:endParaRPr lang="nl-NL" dirty="0"/>
          </a:p>
          <a:p>
            <a:pPr>
              <a:buNone/>
            </a:pPr>
            <a:endParaRPr lang="nl-NL" dirty="0">
              <a:effectLst/>
            </a:endParaRPr>
          </a:p>
        </p:txBody>
      </p:sp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80E83EB4-61B3-2045-AABF-A9E52161CA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/>
        </p:blipFill>
        <p:spPr>
          <a:xfrm>
            <a:off x="0" y="0"/>
            <a:ext cx="6096000" cy="6858000"/>
          </a:xfrm>
        </p:spPr>
      </p:pic>
      <p:pic>
        <p:nvPicPr>
          <p:cNvPr id="3" name="Afbeelding 2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6F66AD23-BF9D-677D-AC69-F4D7CEE48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78" y="4819666"/>
            <a:ext cx="3697796" cy="208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F82DDE-F43C-D42E-B6A0-7DEF9D533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038" y="4932028"/>
            <a:ext cx="2812251" cy="136128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C0B5127-9E6D-648E-65AD-3984CDDC4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010" y="0"/>
            <a:ext cx="12272010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C89FAB-3BF1-09A1-0D65-72FD9AB08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8135" y="-133878"/>
            <a:ext cx="10972802" cy="5235663"/>
          </a:xfrm>
        </p:spPr>
        <p:txBody>
          <a:bodyPr/>
          <a:lstStyle/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“Het doen van onderzoek is een taal die mbo en hbo samen spreken!</a:t>
            </a:r>
          </a:p>
        </p:txBody>
      </p:sp>
      <p:pic>
        <p:nvPicPr>
          <p:cNvPr id="5" name="Afbeelding 4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E5462227-7213-3B72-C1BC-11FB4597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6" y="3477773"/>
            <a:ext cx="576072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45B9559-789E-80D4-9F3F-E4D9DF884AFA}"/>
              </a:ext>
            </a:extLst>
          </p:cNvPr>
          <p:cNvSpPr txBox="1"/>
          <p:nvPr/>
        </p:nvSpPr>
        <p:spPr>
          <a:xfrm>
            <a:off x="5775962" y="4944955"/>
            <a:ext cx="612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Onderzoeken </a:t>
            </a:r>
          </a:p>
          <a:p>
            <a:pPr algn="ctr"/>
            <a:r>
              <a:rPr lang="nl-NL" sz="4800" dirty="0"/>
              <a:t>jullie ook mee? </a:t>
            </a:r>
          </a:p>
        </p:txBody>
      </p:sp>
    </p:spTree>
    <p:extLst>
      <p:ext uri="{BB962C8B-B14F-4D97-AF65-F5344CB8AC3E}">
        <p14:creationId xmlns:p14="http://schemas.microsoft.com/office/powerpoint/2010/main" val="14239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EBD05F-7E06-5AED-8D4E-0FAC260F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50" y="247307"/>
            <a:ext cx="4279011" cy="581387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B2677F3-5006-83F7-6B44-4997F68AC6F5}"/>
              </a:ext>
            </a:extLst>
          </p:cNvPr>
          <p:cNvSpPr txBox="1"/>
          <p:nvPr/>
        </p:nvSpPr>
        <p:spPr>
          <a:xfrm>
            <a:off x="786809" y="1552353"/>
            <a:ext cx="64858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/>
                <a:ea typeface="+mj-ea"/>
              </a:rPr>
              <a:t>W</a:t>
            </a: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anose="020B0A04020102020204"/>
                <a:ea typeface="+mj-ea"/>
              </a:rPr>
              <a:t>elkom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anose="020B0A04020102020204"/>
                <a:ea typeface="+mj-ea"/>
              </a:rPr>
              <a:t> bij deze workshop!</a:t>
            </a:r>
          </a:p>
          <a:p>
            <a:endParaRPr lang="nl-NL" sz="2000" b="1" dirty="0">
              <a:solidFill>
                <a:schemeClr val="accent3">
                  <a:lumMod val="75000"/>
                </a:schemeClr>
              </a:solidFill>
              <a:latin typeface="Arial Black" panose="020B0A04020102020204"/>
              <a:ea typeface="+mj-ea"/>
            </a:endParaRPr>
          </a:p>
          <a:p>
            <a:r>
              <a:rPr lang="nl-NL" sz="4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/>
                <a:ea typeface="+mj-ea"/>
              </a:rPr>
              <a:t>Even voorstellen…</a:t>
            </a: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Afbeelding 4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115D953C-7F3F-0224-94E8-FD8DB17A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74" y="4567755"/>
            <a:ext cx="3697796" cy="208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142470-9B2F-FFEA-7A52-5B53FB76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39" y="68600"/>
            <a:ext cx="2812251" cy="13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2EB0-6342-A09C-2053-A5B63BA8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00CA238C-778F-2BF8-E463-453FDFA55E8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49290" y="167386"/>
            <a:ext cx="6385559" cy="2380226"/>
          </a:xfrm>
        </p:spPr>
        <p:txBody>
          <a:bodyPr/>
          <a:lstStyle/>
          <a:p>
            <a:pPr algn="ctr"/>
            <a:r>
              <a:rPr lang="nl-NL" sz="4000" dirty="0">
                <a:solidFill>
                  <a:schemeClr val="accent3">
                    <a:lumMod val="75000"/>
                  </a:schemeClr>
                </a:solidFill>
              </a:rPr>
              <a:t>Waar denk jij aan bij:</a:t>
            </a:r>
          </a:p>
          <a:p>
            <a:pPr algn="ctr"/>
            <a:r>
              <a:rPr lang="nl-NL" sz="4000" b="1" dirty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nl-NL" sz="4000" b="1" i="1" dirty="0">
                <a:solidFill>
                  <a:schemeClr val="accent3">
                    <a:lumMod val="75000"/>
                  </a:schemeClr>
                </a:solidFill>
              </a:rPr>
              <a:t>onderzoekend gedrag van de student”?</a:t>
            </a:r>
          </a:p>
        </p:txBody>
      </p:sp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4A35C505-759A-2B13-CBB6-18AD0DDC70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/>
        </p:blipFill>
        <p:spPr>
          <a:xfrm>
            <a:off x="0" y="0"/>
            <a:ext cx="6000750" cy="6858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0DF4374-F8B1-AC18-11F5-9914E4C715D1}"/>
              </a:ext>
            </a:extLst>
          </p:cNvPr>
          <p:cNvSpPr txBox="1"/>
          <p:nvPr/>
        </p:nvSpPr>
        <p:spPr>
          <a:xfrm>
            <a:off x="5949290" y="2084901"/>
            <a:ext cx="624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Geef in </a:t>
            </a:r>
            <a:r>
              <a:rPr lang="nl-NL" sz="2400" dirty="0" err="1"/>
              <a:t>Mentimeter</a:t>
            </a:r>
            <a:r>
              <a:rPr lang="nl-NL" sz="2400" dirty="0"/>
              <a:t> een aantal kernwoorden om dit gedrag te omschrijven.</a:t>
            </a:r>
          </a:p>
          <a:p>
            <a:pPr algn="ctr"/>
            <a:endParaRPr lang="nl-NL" sz="2400" dirty="0"/>
          </a:p>
        </p:txBody>
      </p:sp>
      <p:pic>
        <p:nvPicPr>
          <p:cNvPr id="9" name="Afbeelding 8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4FCE1EE0-1A5F-2716-395E-D89349DD7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04" y="4773099"/>
            <a:ext cx="3697796" cy="208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9E94057-6619-BC98-3130-B0B67CC9D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477" y="3053596"/>
            <a:ext cx="354379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BBB07-F99C-97CB-07B0-8D81046C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04" y="299349"/>
            <a:ext cx="10945792" cy="640585"/>
          </a:xfrm>
        </p:spPr>
        <p:txBody>
          <a:bodyPr/>
          <a:lstStyle/>
          <a:p>
            <a:r>
              <a:rPr lang="nl-NL" dirty="0"/>
              <a:t>Onderzoek doen met </a:t>
            </a:r>
            <a:br>
              <a:rPr lang="nl-NL" dirty="0"/>
            </a:br>
            <a:r>
              <a:rPr lang="nl-NL" dirty="0"/>
              <a:t>Design Thinking in het 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D97A9-FA36-25AA-A8D0-9993D99D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4" y="1993543"/>
            <a:ext cx="10495402" cy="4258800"/>
          </a:xfrm>
        </p:spPr>
        <p:txBody>
          <a:bodyPr numCol="2"/>
          <a:lstStyle/>
          <a:p>
            <a:pPr>
              <a:defRPr sz="1800"/>
            </a:pPr>
            <a:r>
              <a:rPr lang="nl-NL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Creatieve en uitdagende manier om echte problemen uit de praktijk op te lossen.</a:t>
            </a:r>
          </a:p>
          <a:p>
            <a:pPr>
              <a:defRPr sz="1800"/>
            </a:pPr>
            <a:endParaRPr lang="nl-NL" sz="1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defRPr sz="1800"/>
            </a:pPr>
            <a:r>
              <a:rPr lang="nl-NL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Veel aandacht voor het begrijpen van het probleem en kennis van de doelgroep eindgebruiker(s).</a:t>
            </a:r>
          </a:p>
          <a:p>
            <a:pPr>
              <a:defRPr sz="1800"/>
            </a:pPr>
            <a:endParaRPr lang="nl-NL" sz="1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defRPr sz="1800"/>
            </a:pPr>
            <a:r>
              <a:rPr lang="nl-NL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Studenten mbo en hbo werken samen aan (innovatieve) oplossingen die toepasbaar zijn in de praktijk.</a:t>
            </a:r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9AFCDD-C98B-A867-3DED-90A05F61221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24847" y="1993543"/>
            <a:ext cx="5667153" cy="4258800"/>
          </a:xfrm>
        </p:spPr>
        <p:txBody>
          <a:bodyPr/>
          <a:lstStyle/>
          <a:p>
            <a:pPr>
              <a:defRPr sz="1800"/>
            </a:pPr>
            <a:r>
              <a:rPr lang="nl-NL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Meerwaarde voor mbo-studenten:</a:t>
            </a:r>
          </a:p>
          <a:p>
            <a:pPr lvl="1">
              <a:defRPr sz="1800"/>
            </a:pPr>
            <a:r>
              <a:rPr lang="nl-NL" sz="2400" dirty="0"/>
              <a:t> </a:t>
            </a:r>
            <a:r>
              <a:rPr lang="nl-NL" dirty="0"/>
              <a:t>✅ Leerervaring met échte impact</a:t>
            </a:r>
          </a:p>
          <a:p>
            <a:pPr lvl="1">
              <a:defRPr sz="1800"/>
            </a:pPr>
            <a:r>
              <a:rPr lang="nl-NL" dirty="0"/>
              <a:t> ✅ Samenwerken met de praktijk en hbo</a:t>
            </a:r>
          </a:p>
          <a:p>
            <a:pPr lvl="1">
              <a:defRPr sz="1800"/>
            </a:pPr>
            <a:r>
              <a:rPr lang="nl-NL" dirty="0"/>
              <a:t> ✅ Meedoen in Onderzoekswerkplaatsen </a:t>
            </a:r>
          </a:p>
          <a:p>
            <a:pPr lvl="1">
              <a:defRPr sz="1800"/>
            </a:pPr>
            <a:r>
              <a:rPr lang="nl-NL" dirty="0"/>
              <a:t> ✅ Kritisch leren denken en vragen stellen</a:t>
            </a:r>
          </a:p>
          <a:p>
            <a:pPr lvl="1">
              <a:defRPr sz="1800"/>
            </a:pPr>
            <a:r>
              <a:rPr lang="nl-NL" dirty="0"/>
              <a:t> ✅ Vergroot creativiteit en verdiepend leren</a:t>
            </a:r>
          </a:p>
          <a:p>
            <a:pPr lvl="1">
              <a:defRPr sz="1800"/>
            </a:pPr>
            <a:r>
              <a:rPr lang="nl-NL" dirty="0"/>
              <a:t> ✅ Beter voorbereid op complexe beroepssituaties</a:t>
            </a:r>
          </a:p>
          <a:p>
            <a:pPr lvl="1">
              <a:defRPr sz="1800"/>
            </a:pPr>
            <a:r>
              <a:rPr lang="nl-NL" dirty="0"/>
              <a:t> ✅ Stimuleert innovatief denken</a:t>
            </a:r>
          </a:p>
          <a:p>
            <a:pPr lvl="1">
              <a:defRPr sz="1800"/>
            </a:pPr>
            <a:r>
              <a:rPr lang="nl-NL" dirty="0"/>
              <a:t> ✅ Betrokkenheid en motivatie</a:t>
            </a:r>
          </a:p>
          <a:p>
            <a:pPr lvl="1">
              <a:defRPr sz="1800"/>
            </a:pPr>
            <a:r>
              <a:rPr lang="nl-NL" dirty="0"/>
              <a:t> ✅ </a:t>
            </a:r>
            <a:r>
              <a:rPr lang="nl-NL" b="1" dirty="0"/>
              <a:t>Goed voorbereid voor doorstroom naar hbo</a:t>
            </a:r>
          </a:p>
          <a:p>
            <a:pPr lvl="1">
              <a:defRPr sz="1800"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01B25FDB-3072-248A-2D3E-E65DF82E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10" y="4864457"/>
            <a:ext cx="3271017" cy="1844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0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DC231E-98B3-34DE-B7E5-2995B311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fasen DTM in het mbo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7EBEA9A-F40F-C17E-21BA-4B5622B286E4}"/>
              </a:ext>
            </a:extLst>
          </p:cNvPr>
          <p:cNvSpPr/>
          <p:nvPr/>
        </p:nvSpPr>
        <p:spPr>
          <a:xfrm>
            <a:off x="456440" y="4062442"/>
            <a:ext cx="5486400" cy="3200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BB8C5AA-91B7-8D8A-D99A-083B0AAC9393}"/>
              </a:ext>
            </a:extLst>
          </p:cNvPr>
          <p:cNvSpPr/>
          <p:nvPr/>
        </p:nvSpPr>
        <p:spPr>
          <a:xfrm>
            <a:off x="456440" y="1946483"/>
            <a:ext cx="5459393" cy="39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019E1C2-6FDA-7B2A-9563-B1DF5D3BF7D3}"/>
              </a:ext>
            </a:extLst>
          </p:cNvPr>
          <p:cNvSpPr/>
          <p:nvPr/>
        </p:nvSpPr>
        <p:spPr>
          <a:xfrm>
            <a:off x="456440" y="5079510"/>
            <a:ext cx="5486400" cy="3239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EEEAD3-9595-F53D-5873-16F6BC75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18" y="2016657"/>
            <a:ext cx="5319733" cy="4731700"/>
          </a:xfrm>
        </p:spPr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lang="nl-NL" sz="1900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nl-NL" sz="1900" b="1" dirty="0">
                <a:solidFill>
                  <a:schemeClr val="accent3">
                    <a:lumMod val="50000"/>
                  </a:schemeClr>
                </a:solidFill>
              </a:rPr>
              <a:t>Fou</a:t>
            </a:r>
            <a:r>
              <a:rPr sz="1900" b="1" dirty="0">
                <a:solidFill>
                  <a:schemeClr val="accent3">
                    <a:lumMod val="50000"/>
                  </a:schemeClr>
                </a:solidFill>
              </a:rPr>
              <a:t>ndation</a:t>
            </a:r>
          </a:p>
          <a:p>
            <a:pPr lvl="1">
              <a:defRPr sz="1800"/>
            </a:pPr>
            <a:r>
              <a:rPr sz="1900" dirty="0" err="1"/>
              <a:t>Kennismaken</a:t>
            </a:r>
            <a:r>
              <a:rPr sz="1900" dirty="0"/>
              <a:t> met de </a:t>
            </a:r>
            <a:r>
              <a:rPr sz="1900" dirty="0" err="1"/>
              <a:t>methode</a:t>
            </a:r>
            <a:r>
              <a:rPr sz="1900" dirty="0"/>
              <a:t> &amp; </a:t>
            </a:r>
            <a:r>
              <a:rPr sz="1900" dirty="0" err="1"/>
              <a:t>onderwerp</a:t>
            </a:r>
            <a:r>
              <a:rPr sz="1900" dirty="0"/>
              <a:t> </a:t>
            </a:r>
            <a:r>
              <a:rPr lang="nl-NL" sz="1900" dirty="0"/>
              <a:t>    </a:t>
            </a:r>
            <a:r>
              <a:rPr sz="1900" dirty="0" err="1"/>
              <a:t>kiezen</a:t>
            </a:r>
            <a:r>
              <a:rPr lang="nl-NL" sz="1900" dirty="0"/>
              <a:t>. </a:t>
            </a:r>
            <a:br>
              <a:rPr lang="nl-NL" sz="1900" dirty="0"/>
            </a:br>
            <a:r>
              <a:rPr lang="nl-NL" sz="1900" dirty="0"/>
              <a:t>COL-groep vormen, SWOT-analyse en    samenwerkingsafspraken maken.</a:t>
            </a:r>
            <a:br>
              <a:rPr lang="nl-NL" sz="1900" dirty="0"/>
            </a:br>
            <a:r>
              <a:rPr lang="nl-NL" sz="1900" dirty="0"/>
              <a:t>L</a:t>
            </a:r>
            <a:r>
              <a:rPr sz="1900" dirty="0" err="1"/>
              <a:t>iteratuur</a:t>
            </a:r>
            <a:r>
              <a:rPr lang="nl-NL" sz="1900" dirty="0"/>
              <a:t>onderzoek en</a:t>
            </a:r>
            <a:r>
              <a:rPr sz="1900" dirty="0"/>
              <a:t> </a:t>
            </a:r>
            <a:r>
              <a:rPr lang="nl-NL" sz="1900" dirty="0"/>
              <a:t>Probleemanalyse (visgraatdiagram).</a:t>
            </a:r>
          </a:p>
          <a:p>
            <a:pPr lvl="1">
              <a:defRPr sz="1800"/>
            </a:pPr>
            <a:endParaRPr lang="nl-NL" sz="200" dirty="0"/>
          </a:p>
          <a:p>
            <a:pPr marL="0" indent="0">
              <a:buNone/>
              <a:defRPr sz="1800"/>
            </a:pPr>
            <a:r>
              <a:rPr sz="1900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sz="1900" b="1" dirty="0">
                <a:solidFill>
                  <a:schemeClr val="accent3">
                    <a:lumMod val="50000"/>
                  </a:schemeClr>
                </a:solidFill>
              </a:rPr>
              <a:t>Empathize</a:t>
            </a:r>
          </a:p>
          <a:p>
            <a:pPr lvl="1">
              <a:defRPr sz="1800"/>
            </a:pPr>
            <a:r>
              <a:rPr sz="1900" dirty="0" err="1"/>
              <a:t>Inleven</a:t>
            </a:r>
            <a:r>
              <a:rPr sz="1900" dirty="0"/>
              <a:t> in de </a:t>
            </a:r>
            <a:r>
              <a:rPr lang="nl-NL" sz="1900" dirty="0"/>
              <a:t>eindgebruiker(s) door: i</a:t>
            </a:r>
            <a:r>
              <a:rPr sz="1900" dirty="0" err="1"/>
              <a:t>nterviews</a:t>
            </a:r>
            <a:r>
              <a:rPr sz="1900" dirty="0"/>
              <a:t>, </a:t>
            </a:r>
            <a:r>
              <a:rPr sz="1900" dirty="0" err="1"/>
              <a:t>observaties</a:t>
            </a:r>
            <a:r>
              <a:rPr sz="1900" dirty="0"/>
              <a:t>, </a:t>
            </a:r>
            <a:r>
              <a:rPr sz="1900" b="1" dirty="0"/>
              <a:t>empath</a:t>
            </a:r>
            <a:r>
              <a:rPr lang="nl-NL" sz="1900" b="1" dirty="0"/>
              <a:t>ie</a:t>
            </a:r>
            <a:r>
              <a:rPr sz="1900" b="1" dirty="0"/>
              <a:t>map</a:t>
            </a:r>
            <a:r>
              <a:rPr lang="nl-NL" sz="1900" dirty="0"/>
              <a:t> en persona.</a:t>
            </a:r>
          </a:p>
          <a:p>
            <a:pPr lvl="1">
              <a:defRPr sz="1800"/>
            </a:pPr>
            <a:endParaRPr sz="200" dirty="0"/>
          </a:p>
          <a:p>
            <a:pPr marL="0" indent="0">
              <a:buNone/>
              <a:defRPr sz="1800"/>
            </a:pPr>
            <a:r>
              <a:rPr sz="1900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sz="1900" b="1" dirty="0">
                <a:solidFill>
                  <a:schemeClr val="accent3">
                    <a:lumMod val="50000"/>
                  </a:schemeClr>
                </a:solidFill>
              </a:rPr>
              <a:t>Define</a:t>
            </a:r>
          </a:p>
          <a:p>
            <a:pPr lvl="1">
              <a:defRPr sz="1800"/>
            </a:pPr>
            <a:r>
              <a:rPr sz="1900" dirty="0" err="1"/>
              <a:t>Hoofdvraag</a:t>
            </a:r>
            <a:r>
              <a:rPr sz="1900" dirty="0"/>
              <a:t> + </a:t>
            </a:r>
            <a:r>
              <a:rPr sz="1900" dirty="0" err="1"/>
              <a:t>deelvragen</a:t>
            </a:r>
            <a:r>
              <a:rPr sz="1900" dirty="0"/>
              <a:t> </a:t>
            </a:r>
            <a:r>
              <a:rPr sz="1900" dirty="0" err="1"/>
              <a:t>opstellen</a:t>
            </a:r>
            <a:r>
              <a:rPr lang="nl-NL" sz="1900" dirty="0"/>
              <a:t>.</a:t>
            </a:r>
            <a:br>
              <a:rPr lang="nl-NL" sz="1900" dirty="0"/>
            </a:br>
            <a:r>
              <a:rPr sz="1900" dirty="0" err="1"/>
              <a:t>Onderzoeksplan</a:t>
            </a:r>
            <a:r>
              <a:rPr sz="1900" dirty="0"/>
              <a:t> </a:t>
            </a:r>
            <a:r>
              <a:rPr lang="nl-NL" sz="1900" dirty="0"/>
              <a:t>maken </a:t>
            </a:r>
            <a:r>
              <a:rPr sz="1900" dirty="0" err="1"/>
              <a:t>en</a:t>
            </a:r>
            <a:r>
              <a:rPr sz="1900" dirty="0"/>
              <a:t> p</a:t>
            </a:r>
            <a:r>
              <a:rPr lang="nl-NL" sz="1900" dirty="0" err="1"/>
              <a:t>itchen</a:t>
            </a:r>
            <a:r>
              <a:rPr lang="nl-NL" sz="1900" dirty="0"/>
              <a:t>.</a:t>
            </a:r>
          </a:p>
          <a:p>
            <a:pPr lvl="1">
              <a:defRPr sz="1800"/>
            </a:pPr>
            <a:endParaRPr sz="19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A499BD6-0BE1-237C-863E-F4274567A7CD}"/>
              </a:ext>
            </a:extLst>
          </p:cNvPr>
          <p:cNvSpPr/>
          <p:nvPr/>
        </p:nvSpPr>
        <p:spPr>
          <a:xfrm>
            <a:off x="6154447" y="5083393"/>
            <a:ext cx="5486400" cy="320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8EB340A-D0AB-BBDD-6568-1C9BBAB2C39D}"/>
              </a:ext>
            </a:extLst>
          </p:cNvPr>
          <p:cNvSpPr/>
          <p:nvPr/>
        </p:nvSpPr>
        <p:spPr>
          <a:xfrm>
            <a:off x="6139151" y="4055873"/>
            <a:ext cx="5486400" cy="3200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FED94DF-7FB1-14E6-8239-6D0865024A6F}"/>
              </a:ext>
            </a:extLst>
          </p:cNvPr>
          <p:cNvSpPr/>
          <p:nvPr/>
        </p:nvSpPr>
        <p:spPr>
          <a:xfrm>
            <a:off x="6123007" y="3008539"/>
            <a:ext cx="5486400" cy="3200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3254B357-F1B8-8075-79C3-6F99E2CEF43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Iteratie is soms even wennen, maar biedt juist ruimte waar het nodig is.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9AC44E3-61FE-C949-7F94-19F04C3A8187}"/>
              </a:ext>
            </a:extLst>
          </p:cNvPr>
          <p:cNvSpPr/>
          <p:nvPr/>
        </p:nvSpPr>
        <p:spPr>
          <a:xfrm>
            <a:off x="6123007" y="1946482"/>
            <a:ext cx="5486400" cy="40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4A992D-918B-A0F5-270E-E1570D72382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9529" y="2750580"/>
            <a:ext cx="5319733" cy="4259263"/>
          </a:xfrm>
        </p:spPr>
        <p:txBody>
          <a:bodyPr/>
          <a:lstStyle/>
          <a:p>
            <a:endParaRPr dirty="0"/>
          </a:p>
          <a:p>
            <a:pPr marL="0" indent="0">
              <a:buNone/>
              <a:defRPr sz="1800"/>
            </a:pPr>
            <a:r>
              <a:rPr lang="nl-NL" sz="1900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sz="1900" b="1" dirty="0">
                <a:solidFill>
                  <a:schemeClr val="accent3">
                    <a:lumMod val="50000"/>
                  </a:schemeClr>
                </a:solidFill>
              </a:rPr>
              <a:t>Prototype</a:t>
            </a:r>
          </a:p>
          <a:p>
            <a:pPr lvl="1">
              <a:defRPr sz="1800"/>
            </a:pPr>
            <a:r>
              <a:rPr sz="1900" dirty="0"/>
              <a:t>Idee omzetten in </a:t>
            </a:r>
            <a:r>
              <a:rPr sz="1900" dirty="0" err="1"/>
              <a:t>tastbaar</a:t>
            </a:r>
            <a:r>
              <a:rPr sz="1900" dirty="0"/>
              <a:t> </a:t>
            </a:r>
            <a:r>
              <a:rPr sz="1900" dirty="0" err="1"/>
              <a:t>ontwerp</a:t>
            </a:r>
            <a:r>
              <a:rPr sz="1900" dirty="0"/>
              <a:t> of </a:t>
            </a:r>
            <a:r>
              <a:rPr sz="1900" dirty="0" err="1"/>
              <a:t>werkwijze</a:t>
            </a:r>
            <a:r>
              <a:rPr lang="nl-NL" sz="1900" dirty="0"/>
              <a:t>.</a:t>
            </a:r>
            <a:br>
              <a:rPr lang="nl-NL" sz="1900" dirty="0"/>
            </a:br>
            <a:r>
              <a:rPr sz="1900" dirty="0" err="1"/>
              <a:t>Bijv</a:t>
            </a:r>
            <a:r>
              <a:rPr sz="1900" dirty="0"/>
              <a:t>. app, brochure, model, </a:t>
            </a:r>
            <a:r>
              <a:rPr sz="1900" dirty="0" err="1"/>
              <a:t>nieuwe</a:t>
            </a:r>
            <a:r>
              <a:rPr sz="1900" dirty="0"/>
              <a:t> </a:t>
            </a:r>
            <a:r>
              <a:rPr sz="1900" dirty="0" err="1"/>
              <a:t>methode</a:t>
            </a:r>
            <a:r>
              <a:rPr lang="nl-NL" sz="1900" dirty="0"/>
              <a:t>.</a:t>
            </a:r>
          </a:p>
          <a:p>
            <a:pPr lvl="1">
              <a:defRPr sz="1800"/>
            </a:pPr>
            <a:endParaRPr sz="200" dirty="0"/>
          </a:p>
          <a:p>
            <a:pPr marL="0" indent="0">
              <a:buNone/>
              <a:defRPr sz="1800"/>
            </a:pPr>
            <a:r>
              <a:rPr sz="1900" dirty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sz="1900" b="1" dirty="0">
                <a:solidFill>
                  <a:schemeClr val="accent3">
                    <a:lumMod val="50000"/>
                  </a:schemeClr>
                </a:solidFill>
              </a:rPr>
              <a:t>Test</a:t>
            </a:r>
          </a:p>
          <a:p>
            <a:pPr lvl="1">
              <a:defRPr sz="1800"/>
            </a:pPr>
            <a:r>
              <a:rPr lang="nl-NL" sz="1900" dirty="0"/>
              <a:t>Prototype u</a:t>
            </a:r>
            <a:r>
              <a:rPr sz="1900" dirty="0" err="1"/>
              <a:t>itproberen</a:t>
            </a:r>
            <a:r>
              <a:rPr sz="1900" dirty="0"/>
              <a:t> in de </a:t>
            </a:r>
            <a:r>
              <a:rPr sz="1900" dirty="0" err="1"/>
              <a:t>praktijk</a:t>
            </a:r>
            <a:r>
              <a:rPr lang="nl-NL" sz="1900" dirty="0"/>
              <a:t>.</a:t>
            </a:r>
            <a:br>
              <a:rPr lang="nl-NL" sz="1900" dirty="0"/>
            </a:br>
            <a:r>
              <a:rPr sz="1900" dirty="0"/>
              <a:t>Feedback </a:t>
            </a:r>
            <a:r>
              <a:rPr sz="1900" dirty="0" err="1"/>
              <a:t>verzamelen</a:t>
            </a:r>
            <a:r>
              <a:rPr sz="1900" dirty="0"/>
              <a:t> &amp; </a:t>
            </a:r>
            <a:r>
              <a:rPr sz="1900" dirty="0" err="1"/>
              <a:t>verbeteren</a:t>
            </a:r>
            <a:r>
              <a:rPr lang="nl-NL" sz="1900" dirty="0"/>
              <a:t>.</a:t>
            </a:r>
          </a:p>
          <a:p>
            <a:pPr lvl="1">
              <a:defRPr sz="1800"/>
            </a:pPr>
            <a:endParaRPr sz="200" dirty="0"/>
          </a:p>
          <a:p>
            <a:pPr marL="0" indent="0">
              <a:buNone/>
              <a:defRPr sz="1800"/>
            </a:pPr>
            <a:r>
              <a:rPr sz="1900" dirty="0">
                <a:solidFill>
                  <a:schemeClr val="accent3">
                    <a:lumMod val="50000"/>
                  </a:schemeClr>
                </a:solidFill>
              </a:rPr>
              <a:t>7. Evaluation</a:t>
            </a:r>
          </a:p>
          <a:p>
            <a:pPr lvl="1">
              <a:defRPr sz="1800"/>
            </a:pPr>
            <a:r>
              <a:rPr sz="1900" dirty="0" err="1"/>
              <a:t>Eindpresentatie</a:t>
            </a:r>
            <a:r>
              <a:rPr lang="nl-NL" sz="1900" dirty="0"/>
              <a:t> aan stakeholders en medestudenten.</a:t>
            </a:r>
            <a:br>
              <a:rPr lang="nl-NL" sz="1900" dirty="0"/>
            </a:br>
            <a:r>
              <a:rPr lang="nl-NL" sz="1900" dirty="0"/>
              <a:t>Evaluatie &amp; reflectie op proces en resultaat.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63B1BD7-C289-1734-D0F7-03479BAFABDC}"/>
              </a:ext>
            </a:extLst>
          </p:cNvPr>
          <p:cNvSpPr txBox="1"/>
          <p:nvPr/>
        </p:nvSpPr>
        <p:spPr>
          <a:xfrm>
            <a:off x="6260025" y="1946482"/>
            <a:ext cx="597175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 sz="1800"/>
            </a:pPr>
            <a:r>
              <a:rPr lang="nl-NL" sz="19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</a:t>
            </a:r>
            <a:r>
              <a:rPr lang="nl-NL" sz="1900" b="1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Ideate</a:t>
            </a:r>
            <a:endParaRPr lang="nl-NL" sz="2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1800"/>
            </a:pPr>
            <a:r>
              <a:rPr lang="nl-NL" sz="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nl-NL" sz="19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1800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Brainstormen &amp; creatieve oplossingen bedenken.</a:t>
            </a:r>
            <a:b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Beste idee kiezen om verder uit te werken.</a:t>
            </a:r>
          </a:p>
        </p:txBody>
      </p:sp>
    </p:spTree>
    <p:extLst>
      <p:ext uri="{BB962C8B-B14F-4D97-AF65-F5344CB8AC3E}">
        <p14:creationId xmlns:p14="http://schemas.microsoft.com/office/powerpoint/2010/main" val="2042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7D424-5AD5-57B8-5EB6-0B86BE64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5787"/>
            <a:ext cx="10945792" cy="640585"/>
          </a:xfrm>
        </p:spPr>
        <p:txBody>
          <a:bodyPr anchor="ctr">
            <a:normAutofit fontScale="90000"/>
          </a:bodyPr>
          <a:lstStyle/>
          <a:p>
            <a:r>
              <a:rPr lang="nl-NL" sz="4400" dirty="0"/>
              <a:t>Drie kernprincipes van Design Thinking</a:t>
            </a:r>
          </a:p>
        </p:txBody>
      </p:sp>
      <p:pic>
        <p:nvPicPr>
          <p:cNvPr id="4" name="Tijdelijke aanduiding voor inhoud 3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5C61E219-E872-9C6D-5384-58E07F6CE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20" y="2094615"/>
            <a:ext cx="8506047" cy="3976576"/>
          </a:xfrm>
          <a:noFill/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2DA6706B-2784-2B88-779B-41CBE4637A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1241612"/>
            <a:ext cx="10945792" cy="46272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Vandaag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staat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empathiseren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centraal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Afbeelding 7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F6D5519A-E5D1-1778-A43E-3941B80B6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405" y="2094615"/>
            <a:ext cx="4105987" cy="230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8B8F-44FB-DE02-CF05-D7C42590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A9AE65-D694-1371-4639-652E788C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54" y="387550"/>
            <a:ext cx="10307838" cy="640585"/>
          </a:xfrm>
        </p:spPr>
        <p:txBody>
          <a:bodyPr/>
          <a:lstStyle/>
          <a:p>
            <a:r>
              <a:rPr lang="nl-NL" dirty="0" err="1">
                <a:solidFill>
                  <a:schemeClr val="accent3">
                    <a:lumMod val="75000"/>
                  </a:schemeClr>
                </a:solidFill>
              </a:rPr>
              <a:t>Empathiseren</a:t>
            </a: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42EACC87-1708-77DC-12EE-26D723EE45D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247554" y="1259389"/>
            <a:ext cx="4371048" cy="433921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l-NL" b="1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oorbeeld van een onderzoeksvraag:</a:t>
            </a:r>
            <a:r>
              <a:rPr lang="nl-NL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l-NL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Ontwerp iets</a:t>
            </a:r>
            <a:r>
              <a:rPr lang="nl-NL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waardoor een alleenstaande, oudere vrouw zoals Rie zo lang mogelijk </a:t>
            </a:r>
            <a:r>
              <a:rPr lang="nl-NL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zelfstandig</a:t>
            </a:r>
            <a:r>
              <a:rPr lang="nl-NL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vitaal thuis kan blijven wonen</a:t>
            </a:r>
            <a:r>
              <a:rPr lang="nl-NL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Gesprek voeren met </a:t>
            </a:r>
            <a:br>
              <a:rPr lang="nl-NL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Rie Duursma (via ChatGPT)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Stel Rie vragen en maak individueel aantekeningen</a:t>
            </a:r>
            <a:endParaRPr lang="nl-NL" b="1" kern="100" dirty="0">
              <a:solidFill>
                <a:schemeClr val="accent3">
                  <a:lumMod val="7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9AA4EF8-E3AC-BD0A-8C7E-393F0D7B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73" y="1386949"/>
            <a:ext cx="3545400" cy="4084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Afbeelding 23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94703CD6-FB7C-BC51-A927-FB6082C23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10" y="5270144"/>
            <a:ext cx="2629090" cy="148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56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2C0D-140B-65CE-1D1A-71BD9F9B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8A4FBC-6159-90E4-0B85-699DFC21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28" y="627775"/>
            <a:ext cx="10945792" cy="640585"/>
          </a:xfrm>
        </p:spPr>
        <p:txBody>
          <a:bodyPr/>
          <a:lstStyle/>
          <a:p>
            <a:r>
              <a:rPr lang="nl-NL" dirty="0" err="1"/>
              <a:t>Empathiemap</a:t>
            </a:r>
            <a:r>
              <a:rPr lang="nl-NL" dirty="0"/>
              <a:t> invullen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0671BAD5-52C2-C126-AFD7-149C282CBC2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54912" y="1783095"/>
            <a:ext cx="4869712" cy="4259262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nl-NL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Samen doen:</a:t>
            </a:r>
            <a:b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1" i="1" kern="0" dirty="0" err="1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400" b="1" kern="0" dirty="0" err="1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mpathiemap</a:t>
            </a:r>
            <a:r>
              <a:rPr lang="nl-NL" sz="2400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invullen </a:t>
            </a:r>
            <a:r>
              <a:rPr lang="nl-NL" sz="2400" b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m.b.v.</a:t>
            </a:r>
            <a:r>
              <a:rPr lang="nl-NL" sz="2400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post-its</a:t>
            </a:r>
            <a:endParaRPr lang="nl-NL" sz="2400" b="1" kern="100" dirty="0">
              <a:solidFill>
                <a:schemeClr val="accent3">
                  <a:lumMod val="7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nl-NL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Doel van deze werkvorm bij een onderzoek: </a:t>
            </a:r>
            <a:br>
              <a:rPr lang="nl-NL" sz="2400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vergroten van</a:t>
            </a:r>
            <a: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het</a:t>
            </a:r>
            <a: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inlevingsvermogen</a:t>
            </a:r>
            <a: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en het </a:t>
            </a:r>
            <a:r>
              <a:rPr lang="nl-NL" sz="2400" b="1" i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scherp krijgen van het eindgebruikersperspectief</a:t>
            </a:r>
            <a:endParaRPr lang="nl-NL" i="1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 descr="Afbeelding met logo, schermopname, ontwerp&#10;&#10;Door AI gegenereerde inhoud is mogelijk onjuist.">
            <a:extLst>
              <a:ext uri="{FF2B5EF4-FFF2-40B4-BE49-F238E27FC236}">
                <a16:creationId xmlns:a16="http://schemas.microsoft.com/office/drawing/2014/main" id="{F176E726-8D4B-E2E2-C0AD-07F16DCA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443" l="6612" r="93719">
                        <a14:foregroundMark x1="13223" y1="19941" x2="13223" y2="19941"/>
                        <a14:foregroundMark x1="6612" y1="19062" x2="6612" y2="19062"/>
                        <a14:foregroundMark x1="6612" y1="19062" x2="6612" y2="19062"/>
                        <a14:foregroundMark x1="16198" y1="24633" x2="16198" y2="24633"/>
                        <a14:foregroundMark x1="15372" y1="26686" x2="15372" y2="26686"/>
                        <a14:foregroundMark x1="13719" y1="26686" x2="13719" y2="26686"/>
                        <a14:foregroundMark x1="12231" y1="26100" x2="12231" y2="26100"/>
                        <a14:foregroundMark x1="15041" y1="50440" x2="15041" y2="50440"/>
                        <a14:foregroundMark x1="16364" y1="42815" x2="16364" y2="42815"/>
                        <a14:foregroundMark x1="27769" y1="57478" x2="27769" y2="57478"/>
                        <a14:foregroundMark x1="31240" y1="54839" x2="31240" y2="54839"/>
                        <a14:foregroundMark x1="53884" y1="66276" x2="53884" y2="66276"/>
                        <a14:foregroundMark x1="58843" y1="59238" x2="58843" y2="59238"/>
                        <a14:foregroundMark x1="58182" y1="52786" x2="58182" y2="52786"/>
                        <a14:foregroundMark x1="57686" y1="66569" x2="57686" y2="66569"/>
                        <a14:foregroundMark x1="17851" y1="51613" x2="17851" y2="51613"/>
                        <a14:foregroundMark x1="16529" y1="25806" x2="16529" y2="25806"/>
                        <a14:foregroundMark x1="18678" y1="26686" x2="18678" y2="26686"/>
                        <a14:foregroundMark x1="18017" y1="26393" x2="18017" y2="26393"/>
                        <a14:foregroundMark x1="16860" y1="26100" x2="16860" y2="26100"/>
                        <a14:foregroundMark x1="14711" y1="26100" x2="14711" y2="26100"/>
                        <a14:foregroundMark x1="13554" y1="26686" x2="13554" y2="26686"/>
                        <a14:foregroundMark x1="13223" y1="26686" x2="13223" y2="26686"/>
                        <a14:foregroundMark x1="10248" y1="27566" x2="10248" y2="27566"/>
                        <a14:foregroundMark x1="10083" y1="27273" x2="10083" y2="27273"/>
                        <a14:foregroundMark x1="15207" y1="42522" x2="15207" y2="42522"/>
                        <a14:foregroundMark x1="58347" y1="52786" x2="58347" y2="52786"/>
                        <a14:foregroundMark x1="60992" y1="57185" x2="60992" y2="57185"/>
                        <a14:foregroundMark x1="70248" y1="75660" x2="70248" y2="75660"/>
                        <a14:foregroundMark x1="76364" y1="77713" x2="76364" y2="77713"/>
                        <a14:foregroundMark x1="72231" y1="71848" x2="72231" y2="71848"/>
                        <a14:foregroundMark x1="71736" y1="72141" x2="71736" y2="72141"/>
                        <a14:foregroundMark x1="73058" y1="78592" x2="73058" y2="78592"/>
                        <a14:foregroundMark x1="72066" y1="84164" x2="72066" y2="84164"/>
                        <a14:foregroundMark x1="72397" y1="85337" x2="72397" y2="85337"/>
                        <a14:foregroundMark x1="73719" y1="80938" x2="73719" y2="80938"/>
                        <a14:foregroundMark x1="73554" y1="79765" x2="73554" y2="79765"/>
                        <a14:foregroundMark x1="72893" y1="73314" x2="72893" y2="73314"/>
                        <a14:foregroundMark x1="72231" y1="72434" x2="72231" y2="72434"/>
                        <a14:foregroundMark x1="72562" y1="71848" x2="73223" y2="71848"/>
                        <a14:foregroundMark x1="74050" y1="71848" x2="74050" y2="71848"/>
                        <a14:foregroundMark x1="76529" y1="73607" x2="76529" y2="73607"/>
                        <a14:foregroundMark x1="88099" y1="64223" x2="88099" y2="64223"/>
                        <a14:foregroundMark x1="87934" y1="64223" x2="87934" y2="64223"/>
                        <a14:foregroundMark x1="86942" y1="63343" x2="86942" y2="63343"/>
                        <a14:foregroundMark x1="86942" y1="62170" x2="86942" y2="62170"/>
                        <a14:foregroundMark x1="86777" y1="60117" x2="86777" y2="60117"/>
                        <a14:foregroundMark x1="15207" y1="45748" x2="15207" y2="45748"/>
                        <a14:foregroundMark x1="16529" y1="41935" x2="16529" y2="41935"/>
                        <a14:foregroundMark x1="16529" y1="41935" x2="16529" y2="41935"/>
                        <a14:foregroundMark x1="16529" y1="41935" x2="13884" y2="43695"/>
                        <a14:foregroundMark x1="12397" y1="45748" x2="12397" y2="45748"/>
                        <a14:foregroundMark x1="70413" y1="78299" x2="70413" y2="78299"/>
                        <a14:foregroundMark x1="69752" y1="78592" x2="69752" y2="78592"/>
                        <a14:foregroundMark x1="70744" y1="78592" x2="70744" y2="78592"/>
                        <a14:foregroundMark x1="29752" y1="53372" x2="29752" y2="53372"/>
                        <a14:foregroundMark x1="29752" y1="53372" x2="29752" y2="53372"/>
                        <a14:foregroundMark x1="88760" y1="71554" x2="88760" y2="71554"/>
                        <a14:foregroundMark x1="88760" y1="71554" x2="88760" y2="71554"/>
                        <a14:foregroundMark x1="86281" y1="62757" x2="86281" y2="62757"/>
                        <a14:foregroundMark x1="86116" y1="62463" x2="86116" y2="62463"/>
                        <a14:foregroundMark x1="85620" y1="61877" x2="85620" y2="61877"/>
                        <a14:foregroundMark x1="85620" y1="61877" x2="85620" y2="61877"/>
                        <a14:foregroundMark x1="85620" y1="55425" x2="85620" y2="55425"/>
                        <a14:foregroundMark x1="85620" y1="55425" x2="85620" y2="55425"/>
                        <a14:foregroundMark x1="87769" y1="56012" x2="87769" y2="56012"/>
                        <a14:foregroundMark x1="88926" y1="58065" x2="88926" y2="58065"/>
                        <a14:foregroundMark x1="90083" y1="61584" x2="90083" y2="61584"/>
                        <a14:foregroundMark x1="90248" y1="62757" x2="90248" y2="62757"/>
                        <a14:foregroundMark x1="91405" y1="64516" x2="91405" y2="64516"/>
                        <a14:foregroundMark x1="92397" y1="65689" x2="92397" y2="65689"/>
                        <a14:foregroundMark x1="93223" y1="65982" x2="93223" y2="65982"/>
                        <a14:foregroundMark x1="93719" y1="65982" x2="93719" y2="65982"/>
                        <a14:foregroundMark x1="90579" y1="67449" x2="90579" y2="67449"/>
                        <a14:foregroundMark x1="90579" y1="67449" x2="90579" y2="67449"/>
                        <a14:foregroundMark x1="30744" y1="70968" x2="30744" y2="70968"/>
                        <a14:foregroundMark x1="30744" y1="65982" x2="30744" y2="65982"/>
                        <a14:foregroundMark x1="29917" y1="57478" x2="29917" y2="57478"/>
                        <a14:foregroundMark x1="29917" y1="57478" x2="29917" y2="57478"/>
                        <a14:foregroundMark x1="23140" y1="60704" x2="23140" y2="60704"/>
                        <a14:foregroundMark x1="24463" y1="62463" x2="24463" y2="62463"/>
                        <a14:foregroundMark x1="27769" y1="65396" x2="27769" y2="65396"/>
                        <a14:foregroundMark x1="49421" y1="48680" x2="49421" y2="48680"/>
                        <a14:foregroundMark x1="44132" y1="47507" x2="44132" y2="47507"/>
                        <a14:foregroundMark x1="43636" y1="47507" x2="43636" y2="47507"/>
                        <a14:foregroundMark x1="43471" y1="47801" x2="43471" y2="47801"/>
                        <a14:foregroundMark x1="42975" y1="43988" x2="42975" y2="43988"/>
                        <a14:foregroundMark x1="39504" y1="43695" x2="39504" y2="43695"/>
                        <a14:foregroundMark x1="38678" y1="47801" x2="38678" y2="47801"/>
                        <a14:foregroundMark x1="38678" y1="47801" x2="38678" y2="47801"/>
                        <a14:foregroundMark x1="40331" y1="51613" x2="40331" y2="51613"/>
                        <a14:foregroundMark x1="40331" y1="51613" x2="40331" y2="51613"/>
                        <a14:foregroundMark x1="40496" y1="52493" x2="40496" y2="52493"/>
                        <a14:foregroundMark x1="41322" y1="53372" x2="41322" y2="53372"/>
                        <a14:foregroundMark x1="43636" y1="45748" x2="43636" y2="45748"/>
                        <a14:foregroundMark x1="42810" y1="40762" x2="42810" y2="40762"/>
                        <a14:foregroundMark x1="42645" y1="39883" x2="42645" y2="39883"/>
                        <a14:foregroundMark x1="42810" y1="38710" x2="42810" y2="38710"/>
                        <a14:foregroundMark x1="46612" y1="38710" x2="46612" y2="38710"/>
                        <a14:foregroundMark x1="46612" y1="38710" x2="46612" y2="38710"/>
                        <a14:foregroundMark x1="46612" y1="38710" x2="46612" y2="38710"/>
                        <a14:foregroundMark x1="47603" y1="46041" x2="47603" y2="46041"/>
                        <a14:foregroundMark x1="47273" y1="46921" x2="47107" y2="48094"/>
                        <a14:foregroundMark x1="46777" y1="52786" x2="46777" y2="52786"/>
                        <a14:foregroundMark x1="48430" y1="55132" x2="48430" y2="55132"/>
                        <a14:foregroundMark x1="48760" y1="55132" x2="48760" y2="55132"/>
                        <a14:foregroundMark x1="49587" y1="53666" x2="49587" y2="53666"/>
                        <a14:foregroundMark x1="49587" y1="50147" x2="49587" y2="50147"/>
                        <a14:foregroundMark x1="49587" y1="50147" x2="49587" y2="50147"/>
                        <a14:foregroundMark x1="39504" y1="50440" x2="39504" y2="50440"/>
                        <a14:foregroundMark x1="39504" y1="50440" x2="39504" y2="50440"/>
                        <a14:foregroundMark x1="39835" y1="50440" x2="38843" y2="50440"/>
                        <a14:foregroundMark x1="37355" y1="50440" x2="37355" y2="50440"/>
                        <a14:foregroundMark x1="37355" y1="50440" x2="37355" y2="50440"/>
                        <a14:foregroundMark x1="86116" y1="62170" x2="86116" y2="62170"/>
                        <a14:foregroundMark x1="86116" y1="59238" x2="86116" y2="59238"/>
                        <a14:foregroundMark x1="84959" y1="58358" x2="84959" y2="58358"/>
                        <a14:foregroundMark x1="86446" y1="65396" x2="86446" y2="65396"/>
                        <a14:foregroundMark x1="88926" y1="69795" x2="88926" y2="69795"/>
                        <a14:foregroundMark x1="86446" y1="71554" x2="86446" y2="71554"/>
                        <a14:foregroundMark x1="40000" y1="56012" x2="40000" y2="56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24" y="5194297"/>
            <a:ext cx="2707003" cy="152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een ALT-tekst opgegeven voor deze afbeelding">
            <a:extLst>
              <a:ext uri="{FF2B5EF4-FFF2-40B4-BE49-F238E27FC236}">
                <a16:creationId xmlns:a16="http://schemas.microsoft.com/office/drawing/2014/main" id="{5CE5CD47-F085-98F8-8A6E-A996F439F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/>
          <a:stretch/>
        </p:blipFill>
        <p:spPr bwMode="auto">
          <a:xfrm>
            <a:off x="5852160" y="1424187"/>
            <a:ext cx="5890260" cy="36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40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qgni74nq647kzcbkesythervj8ko8u"/>
</p:tagLst>
</file>

<file path=ppt/theme/theme1.xml><?xml version="1.0" encoding="utf-8"?>
<a:theme xmlns:a="http://schemas.openxmlformats.org/drawingml/2006/main" name="DNA Thema">
  <a:themeElements>
    <a:clrScheme name="Aangepast 1">
      <a:dk1>
        <a:srgbClr val="000000"/>
      </a:dk1>
      <a:lt1>
        <a:srgbClr val="FFFFFF"/>
      </a:lt1>
      <a:dk2>
        <a:srgbClr val="013682"/>
      </a:dk2>
      <a:lt2>
        <a:srgbClr val="E8E8E8"/>
      </a:lt2>
      <a:accent1>
        <a:srgbClr val="7AB044"/>
      </a:accent1>
      <a:accent2>
        <a:srgbClr val="B30B6D"/>
      </a:accent2>
      <a:accent3>
        <a:srgbClr val="39ACC7"/>
      </a:accent3>
      <a:accent4>
        <a:srgbClr val="FEDC00"/>
      </a:accent4>
      <a:accent5>
        <a:srgbClr val="B39C12"/>
      </a:accent5>
      <a:accent6>
        <a:srgbClr val="7C9AA2"/>
      </a:accent6>
      <a:hlink>
        <a:srgbClr val="B39C12"/>
      </a:hlink>
      <a:folHlink>
        <a:srgbClr val="D4012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ay 1">
      <a:srgbClr val="000000"/>
    </a:custClr>
    <a:custClr name="Gray 2">
      <a:srgbClr val="202122"/>
    </a:custClr>
    <a:custClr name="Gray 3">
      <a:srgbClr val="414244"/>
    </a:custClr>
    <a:custClr name="Gray 4">
      <a:srgbClr val="5F6063"/>
    </a:custClr>
    <a:custClr name="Gray 5">
      <a:srgbClr val="737578"/>
    </a:custClr>
    <a:custClr name="Gray 6">
      <a:srgbClr val="9C9EA0"/>
    </a:custClr>
    <a:custClr name="Gray 7">
      <a:srgbClr val="BBBCBE"/>
    </a:custClr>
    <a:custClr name="Gray 8">
      <a:srgbClr val="E0E0E1"/>
    </a:custClr>
    <a:custClr name="Gray 9">
      <a:srgbClr val="EDEDEE"/>
    </a:custClr>
    <a:custClr name="Gray 10">
      <a:srgbClr val="F5F5F5"/>
    </a:custClr>
    <a:custClr name="Blue 1">
      <a:srgbClr val="000060"/>
    </a:custClr>
    <a:custClr name="Brand Dark Blue">
      <a:srgbClr val="000FAA"/>
    </a:custClr>
    <a:custClr name="Brand Bright Blue">
      <a:srgbClr val="0058FF"/>
    </a:custClr>
    <a:custClr name="Blue 4">
      <a:srgbClr val="0089FF"/>
    </a:custClr>
    <a:custClr name="Info Blue">
      <a:srgbClr val="58C9FF"/>
    </a:custClr>
    <a:custClr name="Orange 1">
      <a:srgbClr val="801604"/>
    </a:custClr>
    <a:custClr name="Error Red">
      <a:srgbClr val="E03000"/>
    </a:custClr>
    <a:custClr name="Orange 3">
      <a:srgbClr val="FF6700"/>
    </a:custClr>
    <a:custClr name="Brand Yellow-Orange">
      <a:srgbClr val="FFBC1F"/>
    </a:custClr>
    <a:custClr name="Orange 5">
      <a:srgbClr val="FFD983"/>
    </a:custClr>
    <a:custClr name="Green 1">
      <a:srgbClr val="006E46"/>
    </a:custClr>
    <a:custClr name="Green 2">
      <a:srgbClr val="009354"/>
    </a:custClr>
    <a:custClr name="Success Green">
      <a:srgbClr val="00B269"/>
    </a:custClr>
    <a:custClr name="Illustration Green">
      <a:srgbClr val="00CD87"/>
    </a:custClr>
    <a:custClr name="Green 5">
      <a:srgbClr val="55E6B4"/>
    </a:custClr>
  </a:custClrLst>
  <a:extLst>
    <a:ext uri="{05A4C25C-085E-4340-85A3-A5531E510DB2}">
      <thm15:themeFamily xmlns:thm15="http://schemas.microsoft.com/office/thememl/2012/main" name="DNA Thema" id="{BFC9A61D-37C0-7744-8722-991894816FD5}" vid="{2CEEFA13-366F-AF47-9014-CF53FBE98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AEE075B114C4887087DB3E8F9B55F" ma:contentTypeVersion="20" ma:contentTypeDescription="Een nieuw document maken." ma:contentTypeScope="" ma:versionID="793c1a1cf6a06a6e4a0e932b067a54c2">
  <xsd:schema xmlns:xsd="http://www.w3.org/2001/XMLSchema" xmlns:xs="http://www.w3.org/2001/XMLSchema" xmlns:p="http://schemas.microsoft.com/office/2006/metadata/properties" xmlns:ns2="85cbf34a-dfb4-420a-bb1b-4bc96c9b951a" xmlns:ns3="d45c63aa-09b5-4749-8f1a-326fb99f9e68" xmlns:ns4="aae4bf8a-8c8c-43ff-806f-9aeb51a1c4ff" targetNamespace="http://schemas.microsoft.com/office/2006/metadata/properties" ma:root="true" ma:fieldsID="ea854dd5f11c6f84ad9624ab9f80a352" ns2:_="" ns3:_="" ns4:_="">
    <xsd:import namespace="85cbf34a-dfb4-420a-bb1b-4bc96c9b951a"/>
    <xsd:import namespace="d45c63aa-09b5-4749-8f1a-326fb99f9e68"/>
    <xsd:import namespace="aae4bf8a-8c8c-43ff-806f-9aeb51a1c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vormgeve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bf34a-dfb4-420a-bb1b-4bc96c9b9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b1c8b08-49f9-4132-9cfe-693e3dd41c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ormgever" ma:index="24" nillable="true" ma:displayName="vormgever" ma:format="Dropdown" ma:list="UserInfo" ma:SharePointGroup="0" ma:internalName="vormge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c63aa-09b5-4749-8f1a-326fb99f9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4bf8a-8c8c-43ff-806f-9aeb51a1c4f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b4d628e-9ccc-4642-93d2-dca054f831fc}" ma:internalName="TaxCatchAll" ma:showField="CatchAllData" ma:web="d45c63aa-09b5-4749-8f1a-326fb99f9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FormConfiguration><![CDATA[{"formFields":[],"formDataEntries":[]}]]></Templafy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cbf34a-dfb4-420a-bb1b-4bc96c9b951a">
      <Terms xmlns="http://schemas.microsoft.com/office/infopath/2007/PartnerControls"/>
    </lcf76f155ced4ddcb4097134ff3c332f>
    <TaxCatchAll xmlns="aae4bf8a-8c8c-43ff-806f-9aeb51a1c4ff" xsi:nil="true"/>
    <vormgever xmlns="85cbf34a-dfb4-420a-bb1b-4bc96c9b951a">
      <UserInfo>
        <DisplayName/>
        <AccountId xsi:nil="true"/>
        <AccountType/>
      </UserInfo>
    </vormgever>
  </documentManagement>
</p:properties>
</file>

<file path=customXml/item4.xml><?xml version="1.0" encoding="utf-8"?>
<TemplafyTemplateConfiguration><![CDATA[{"elementsMetadata":[],"transformationConfigurations":[{"language":"{{UserProfile.DocumentLanguage.Iana}}","disableUpdates":false,"type":"proofingLanguage"}],"enableDocumentContentUpdater":false,"version":"1.10"}]]></TemplafyTemplateConfiguratio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074E1-E97E-4D70-AAB4-BC65FD3AB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bf34a-dfb4-420a-bb1b-4bc96c9b951a"/>
    <ds:schemaRef ds:uri="d45c63aa-09b5-4749-8f1a-326fb99f9e68"/>
    <ds:schemaRef ds:uri="aae4bf8a-8c8c-43ff-806f-9aeb51a1c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3E12A-6C1E-4E88-8400-118A6A2BB65F}">
  <ds:schemaRefs/>
</ds:datastoreItem>
</file>

<file path=customXml/itemProps3.xml><?xml version="1.0" encoding="utf-8"?>
<ds:datastoreItem xmlns:ds="http://schemas.openxmlformats.org/officeDocument/2006/customXml" ds:itemID="{154DA79A-DB40-4798-A8AC-D02DEC5E0D43}">
  <ds:schemaRefs>
    <ds:schemaRef ds:uri="http://purl.org/dc/elements/1.1/"/>
    <ds:schemaRef ds:uri="aae4bf8a-8c8c-43ff-806f-9aeb51a1c4ff"/>
    <ds:schemaRef ds:uri="http://schemas.microsoft.com/office/2006/documentManagement/types"/>
    <ds:schemaRef ds:uri="http://schemas.microsoft.com/office/2006/metadata/properties"/>
    <ds:schemaRef ds:uri="d45c63aa-09b5-4749-8f1a-326fb99f9e68"/>
    <ds:schemaRef ds:uri="85cbf34a-dfb4-420a-bb1b-4bc96c9b951a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9B96071-12D7-45F2-BE4E-8DF39564C746}">
  <ds:schemaRefs/>
</ds:datastoreItem>
</file>

<file path=customXml/itemProps5.xml><?xml version="1.0" encoding="utf-8"?>
<ds:datastoreItem xmlns:ds="http://schemas.openxmlformats.org/officeDocument/2006/customXml" ds:itemID="{315C6B6F-3F60-4A48-A01A-A17079FA8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DNA Thema</Template>
  <TotalTime>675</TotalTime>
  <Words>503</Words>
  <Application>Microsoft Office PowerPoint</Application>
  <PresentationFormat>Breedbeeld</PresentationFormat>
  <Paragraphs>70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Aharoni</vt:lpstr>
      <vt:lpstr>Aptos</vt:lpstr>
      <vt:lpstr>Arial</vt:lpstr>
      <vt:lpstr>Arial Black</vt:lpstr>
      <vt:lpstr>Myriad for Rabobank</vt:lpstr>
      <vt:lpstr>Times New Roman</vt:lpstr>
      <vt:lpstr>DNA Thema</vt:lpstr>
      <vt:lpstr>Studiedag  Doorstroom mbo-hbo</vt:lpstr>
      <vt:lpstr>PowerPoint-presentatie</vt:lpstr>
      <vt:lpstr>PowerPoint-presentatie</vt:lpstr>
      <vt:lpstr>PowerPoint-presentatie</vt:lpstr>
      <vt:lpstr>Onderzoek doen met  Design Thinking in het mbo</vt:lpstr>
      <vt:lpstr>De 7 fasen DTM in het mbo</vt:lpstr>
      <vt:lpstr>Drie kernprincipes van Design Thinking</vt:lpstr>
      <vt:lpstr>Empathiseren</vt:lpstr>
      <vt:lpstr>Empathiemap invullen</vt:lpstr>
      <vt:lpstr>Inspiratie en opbrengst</vt:lpstr>
      <vt:lpstr>Bedankt voor jullie aandacht!  Zijn er nog vragen?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Slidedeck</dc:title>
  <dc:subject/>
  <dc:creator>Diane Beerlage</dc:creator>
  <cp:keywords/>
  <dc:description/>
  <cp:lastModifiedBy>Diane Beerlage</cp:lastModifiedBy>
  <cp:revision>9</cp:revision>
  <cp:lastPrinted>2025-05-21T22:37:21Z</cp:lastPrinted>
  <dcterms:created xsi:type="dcterms:W3CDTF">2021-10-25T17:55:24Z</dcterms:created>
  <dcterms:modified xsi:type="dcterms:W3CDTF">2025-06-17T14:14:52Z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0x010100EE3AEE075B114C4887087DB3E8F9B55F</vt:lpwstr>
  </property>
  <property fmtid="{D5CDD505-2E9C-101B-9397-08002B2CF9AE}" pid="3" name="MSIP_Label_f5dc6714-9f23-4030-b547-8c94b19e0b7a_Enabled">
    <vt:lpwstr>true</vt:lpwstr>
  </property>
  <property fmtid="{D5CDD505-2E9C-101B-9397-08002B2CF9AE}" pid="4" name="MSIP_Label_f5dc6714-9f23-4030-b547-8c94b19e0b7a_SetDate">
    <vt:lpwstr>2022-11-25T09:10:44Z</vt:lpwstr>
  </property>
  <property fmtid="{D5CDD505-2E9C-101B-9397-08002B2CF9AE}" pid="5" name="MSIP_Label_f5dc6714-9f23-4030-b547-8c94b19e0b7a_Method">
    <vt:lpwstr>Standard</vt:lpwstr>
  </property>
  <property fmtid="{D5CDD505-2E9C-101B-9397-08002B2CF9AE}" pid="6" name="MSIP_Label_f5dc6714-9f23-4030-b547-8c94b19e0b7a_Name">
    <vt:lpwstr>Internal Information (R3)</vt:lpwstr>
  </property>
  <property fmtid="{D5CDD505-2E9C-101B-9397-08002B2CF9AE}" pid="7" name="MSIP_Label_f5dc6714-9f23-4030-b547-8c94b19e0b7a_SiteId">
    <vt:lpwstr>acbd4e6b-e845-4677-853c-a8d24faf3655</vt:lpwstr>
  </property>
  <property fmtid="{D5CDD505-2E9C-101B-9397-08002B2CF9AE}" pid="8" name="MSIP_Label_f5dc6714-9f23-4030-b547-8c94b19e0b7a_ActionId">
    <vt:lpwstr>4392ff4f-2cc6-46ed-8ade-7d1ea1f691a4</vt:lpwstr>
  </property>
  <property fmtid="{D5CDD505-2E9C-101B-9397-08002B2CF9AE}" pid="9" name="MSIP_Label_f5dc6714-9f23-4030-b547-8c94b19e0b7a_ContentBits">
    <vt:lpwstr>0</vt:lpwstr>
  </property>
  <property fmtid="{D5CDD505-2E9C-101B-9397-08002B2CF9AE}" pid="10" name="MediaServiceImageTags">
    <vt:lpwstr/>
  </property>
</Properties>
</file>